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d0aaca91fd4f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770f9caea649af"/>
  </p:sldMasterIdLst>
  <p:sldIdLst>
    <p:sldId xmlns:r="http://schemas.openxmlformats.org/officeDocument/2006/relationships" id="256" r:id="Rb2da062e0b2d4c2b"/>
    <p:sldId xmlns:r="http://schemas.openxmlformats.org/officeDocument/2006/relationships" id="257" r:id="R585956924f8243d6"/>
    <p:sldId xmlns:r="http://schemas.openxmlformats.org/officeDocument/2006/relationships" id="258" r:id="R06e05d79a03d4830"/>
    <p:sldId xmlns:r="http://schemas.openxmlformats.org/officeDocument/2006/relationships" id="259" r:id="Rfbcc8fa16f2442ae"/>
    <p:sldId xmlns:r="http://schemas.openxmlformats.org/officeDocument/2006/relationships" id="260" r:id="R4a474514360049d2"/>
    <p:sldId xmlns:r="http://schemas.openxmlformats.org/officeDocument/2006/relationships" id="261" r:id="R93f9eb9fc5fb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70f9caea649af" /><Relationship Type="http://schemas.openxmlformats.org/officeDocument/2006/relationships/slide" Target="/ppt/slides/slide1.xml" Id="Rb2da062e0b2d4c2b" /><Relationship Type="http://schemas.openxmlformats.org/officeDocument/2006/relationships/slide" Target="/ppt/slides/slide2.xml" Id="R585956924f8243d6" /><Relationship Type="http://schemas.openxmlformats.org/officeDocument/2006/relationships/slide" Target="/ppt/slides/slide3.xml" Id="R06e05d79a03d4830" /><Relationship Type="http://schemas.openxmlformats.org/officeDocument/2006/relationships/slide" Target="/ppt/slides/slide4.xml" Id="Rfbcc8fa16f2442ae" /><Relationship Type="http://schemas.openxmlformats.org/officeDocument/2006/relationships/slide" Target="/ppt/slides/slide5.xml" Id="R4a474514360049d2" /><Relationship Type="http://schemas.openxmlformats.org/officeDocument/2006/relationships/slide" Target="/ppt/slides/slide6.xml" Id="R93f9eb9fc5fb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7ef2bc817e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721b68044503" /><Relationship Type="http://schemas.openxmlformats.org/officeDocument/2006/relationships/theme" Target="/ppt/slideMasters/theme/theme1.xml" Id="R4f7305d7a04445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0d721b6804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ca8aa0c584c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b07dcc69542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4a949cf4345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980ba47a7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dfb2061444c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73cca52c548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PLANKEBYEN REVISJON V/ ROY EGIL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PLANKEBYEN REVISJON V/ ROY EGIL JOHANSEN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