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f3fefec61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19ae73223a4abf"/>
  </p:sldMasterIdLst>
  <p:sldIdLst>
    <p:sldId xmlns:r="http://schemas.openxmlformats.org/officeDocument/2006/relationships" id="256" r:id="Rebf55e2016944c0c"/>
    <p:sldId xmlns:r="http://schemas.openxmlformats.org/officeDocument/2006/relationships" id="257" r:id="R41bead0ed47c453e"/>
    <p:sldId xmlns:r="http://schemas.openxmlformats.org/officeDocument/2006/relationships" id="258" r:id="R608c375b0d794aac"/>
    <p:sldId xmlns:r="http://schemas.openxmlformats.org/officeDocument/2006/relationships" id="259" r:id="Rf7ef95f982a84023"/>
    <p:sldId xmlns:r="http://schemas.openxmlformats.org/officeDocument/2006/relationships" id="260" r:id="R06a14a01a1c24dcc"/>
    <p:sldId xmlns:r="http://schemas.openxmlformats.org/officeDocument/2006/relationships" id="261" r:id="R118653192d094cf1"/>
    <p:sldId xmlns:r="http://schemas.openxmlformats.org/officeDocument/2006/relationships" id="262" r:id="R9801058701f9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9ae73223a4abf" /><Relationship Type="http://schemas.openxmlformats.org/officeDocument/2006/relationships/slide" Target="/ppt/slides/slide1.xml" Id="Rebf55e2016944c0c" /><Relationship Type="http://schemas.openxmlformats.org/officeDocument/2006/relationships/slide" Target="/ppt/slides/slide2.xml" Id="R41bead0ed47c453e" /><Relationship Type="http://schemas.openxmlformats.org/officeDocument/2006/relationships/slide" Target="/ppt/slides/slide3.xml" Id="R608c375b0d794aac" /><Relationship Type="http://schemas.openxmlformats.org/officeDocument/2006/relationships/slide" Target="/ppt/slides/slide4.xml" Id="Rf7ef95f982a84023" /><Relationship Type="http://schemas.openxmlformats.org/officeDocument/2006/relationships/slide" Target="/ppt/slides/slide5.xml" Id="R06a14a01a1c24dcc" /><Relationship Type="http://schemas.openxmlformats.org/officeDocument/2006/relationships/slide" Target="/ppt/slides/slide6.xml" Id="R118653192d094cf1" /><Relationship Type="http://schemas.openxmlformats.org/officeDocument/2006/relationships/slide" Target="/ppt/slides/slide7.xml" Id="R9801058701f9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4d6071ff8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a819ece944141" /><Relationship Type="http://schemas.openxmlformats.org/officeDocument/2006/relationships/theme" Target="/ppt/slideMasters/theme/theme1.xml" Id="R1a2d754f6780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9a819ece94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ee169f077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ca615e29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dee1f05fb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1d124b7cb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0ca7da2a5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1186d90df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c6012d75f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K.M.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K.M.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3 113 164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MØRNE KNUT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MØRNE HENRIETTE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MØRNE JØRN ERIK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Lumberveien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919 708 638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K.M. INVEST AS</a:t>
            </a:r>
          </a:p>
        </p:txBody>
      </p:sp>
    </p:spTree>
  </p:cSld>
  <p:clrMapOvr>
    <a:masterClrMapping xmlns:a="http://schemas.openxmlformats.org/drawingml/2006/main"/>
  </p:clrMapOvr>
</p:sld>
</file>