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b0bf16dd904d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2d6c4faea4006"/>
  </p:sldMasterIdLst>
  <p:sldIdLst>
    <p:sldId xmlns:r="http://schemas.openxmlformats.org/officeDocument/2006/relationships" id="256" r:id="R95380093dd7940ea"/>
    <p:sldId xmlns:r="http://schemas.openxmlformats.org/officeDocument/2006/relationships" id="257" r:id="R4a9c787bb48b4c22"/>
    <p:sldId xmlns:r="http://schemas.openxmlformats.org/officeDocument/2006/relationships" id="258" r:id="Re6a392e357024e7f"/>
    <p:sldId xmlns:r="http://schemas.openxmlformats.org/officeDocument/2006/relationships" id="259" r:id="R6e708c612ce94ce4"/>
    <p:sldId xmlns:r="http://schemas.openxmlformats.org/officeDocument/2006/relationships" id="260" r:id="R9e18b25ac921424b"/>
    <p:sldId xmlns:r="http://schemas.openxmlformats.org/officeDocument/2006/relationships" id="261" r:id="R87fd0da3ed724a0a"/>
    <p:sldId xmlns:r="http://schemas.openxmlformats.org/officeDocument/2006/relationships" id="262" r:id="R63ec11c4f2ad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2d6c4faea4006" /><Relationship Type="http://schemas.openxmlformats.org/officeDocument/2006/relationships/slide" Target="/ppt/slides/slide1.xml" Id="R95380093dd7940ea" /><Relationship Type="http://schemas.openxmlformats.org/officeDocument/2006/relationships/slide" Target="/ppt/slides/slide2.xml" Id="R4a9c787bb48b4c22" /><Relationship Type="http://schemas.openxmlformats.org/officeDocument/2006/relationships/slide" Target="/ppt/slides/slide3.xml" Id="Re6a392e357024e7f" /><Relationship Type="http://schemas.openxmlformats.org/officeDocument/2006/relationships/slide" Target="/ppt/slides/slide4.xml" Id="R6e708c612ce94ce4" /><Relationship Type="http://schemas.openxmlformats.org/officeDocument/2006/relationships/slide" Target="/ppt/slides/slide5.xml" Id="R9e18b25ac921424b" /><Relationship Type="http://schemas.openxmlformats.org/officeDocument/2006/relationships/slide" Target="/ppt/slides/slide6.xml" Id="R87fd0da3ed724a0a" /><Relationship Type="http://schemas.openxmlformats.org/officeDocument/2006/relationships/slide" Target="/ppt/slides/slide7.xml" Id="R63ec11c4f2ad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0db39f6bd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6405b507740d5" /><Relationship Type="http://schemas.openxmlformats.org/officeDocument/2006/relationships/theme" Target="/ppt/slideMasters/theme/theme1.xml" Id="Re7ea1bffe75247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6405b5077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9362b9d41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73e73ba36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c21f1833c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9f4ca7e3645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5c2202890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16bfc3eea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f657d54e1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1 430 553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50 172 639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50 580 531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LEON KNUTSEN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919 709 928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3 AS</a:t>
            </a:r>
          </a:p>
        </p:txBody>
      </p:sp>
    </p:spTree>
  </p:cSld>
  <p:clrMapOvr>
    <a:masterClrMapping xmlns:a="http://schemas.openxmlformats.org/drawingml/2006/main"/>
  </p:clrMapOvr>
</p:sld>
</file>