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1b93e1a75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c3163afa0488c"/>
  </p:sldMasterIdLst>
  <p:sldIdLst>
    <p:sldId xmlns:r="http://schemas.openxmlformats.org/officeDocument/2006/relationships" id="256" r:id="Raf39adeb0de94f98"/>
    <p:sldId xmlns:r="http://schemas.openxmlformats.org/officeDocument/2006/relationships" id="257" r:id="Rf8a09b321e084bb4"/>
    <p:sldId xmlns:r="http://schemas.openxmlformats.org/officeDocument/2006/relationships" id="258" r:id="Rbffafd1de8f44e1f"/>
    <p:sldId xmlns:r="http://schemas.openxmlformats.org/officeDocument/2006/relationships" id="259" r:id="R21db7824b4ed4397"/>
    <p:sldId xmlns:r="http://schemas.openxmlformats.org/officeDocument/2006/relationships" id="260" r:id="R0052efeae9a643d3"/>
    <p:sldId xmlns:r="http://schemas.openxmlformats.org/officeDocument/2006/relationships" id="261" r:id="R1c8d0f28efe64b0a"/>
    <p:sldId xmlns:r="http://schemas.openxmlformats.org/officeDocument/2006/relationships" id="262" r:id="R7fa008f7ec10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c3163afa0488c" /><Relationship Type="http://schemas.openxmlformats.org/officeDocument/2006/relationships/slide" Target="/ppt/slides/slide1.xml" Id="Raf39adeb0de94f98" /><Relationship Type="http://schemas.openxmlformats.org/officeDocument/2006/relationships/slide" Target="/ppt/slides/slide2.xml" Id="Rf8a09b321e084bb4" /><Relationship Type="http://schemas.openxmlformats.org/officeDocument/2006/relationships/slide" Target="/ppt/slides/slide3.xml" Id="Rbffafd1de8f44e1f" /><Relationship Type="http://schemas.openxmlformats.org/officeDocument/2006/relationships/slide" Target="/ppt/slides/slide4.xml" Id="R21db7824b4ed4397" /><Relationship Type="http://schemas.openxmlformats.org/officeDocument/2006/relationships/slide" Target="/ppt/slides/slide5.xml" Id="R0052efeae9a643d3" /><Relationship Type="http://schemas.openxmlformats.org/officeDocument/2006/relationships/slide" Target="/ppt/slides/slide6.xml" Id="R1c8d0f28efe64b0a" /><Relationship Type="http://schemas.openxmlformats.org/officeDocument/2006/relationships/slide" Target="/ppt/slides/slide7.xml" Id="R7fa008f7ec10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014280279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e9d8e8d74ed4" /><Relationship Type="http://schemas.openxmlformats.org/officeDocument/2006/relationships/theme" Target="/ppt/slideMasters/theme/theme1.xml" Id="R0f4fffb7e078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0e9d8e8d7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4ddab6ce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a3c32915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b14d4111f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454b7d89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5084193d0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cb881fd647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a6d6122c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54 619 354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FRIGSTAD KRISTIN ELISE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