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82a940349b4d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86bf657a8d415d"/>
  </p:sldMasterIdLst>
  <p:sldIdLst>
    <p:sldId xmlns:r="http://schemas.openxmlformats.org/officeDocument/2006/relationships" id="256" r:id="R37ca441b9d2a4cfb"/>
    <p:sldId xmlns:r="http://schemas.openxmlformats.org/officeDocument/2006/relationships" id="257" r:id="Rc931e3564e144727"/>
    <p:sldId xmlns:r="http://schemas.openxmlformats.org/officeDocument/2006/relationships" id="258" r:id="Rdc8b1b0611354eab"/>
    <p:sldId xmlns:r="http://schemas.openxmlformats.org/officeDocument/2006/relationships" id="259" r:id="R4a681be6edaf479d"/>
    <p:sldId xmlns:r="http://schemas.openxmlformats.org/officeDocument/2006/relationships" id="260" r:id="R9e87b2edbc4149f8"/>
    <p:sldId xmlns:r="http://schemas.openxmlformats.org/officeDocument/2006/relationships" id="261" r:id="R2dc2be6a7a434839"/>
    <p:sldId xmlns:r="http://schemas.openxmlformats.org/officeDocument/2006/relationships" id="262" r:id="Rabc3ccd64d424c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6bf657a8d415d" /><Relationship Type="http://schemas.openxmlformats.org/officeDocument/2006/relationships/slide" Target="/ppt/slides/slide1.xml" Id="R37ca441b9d2a4cfb" /><Relationship Type="http://schemas.openxmlformats.org/officeDocument/2006/relationships/slide" Target="/ppt/slides/slide2.xml" Id="Rc931e3564e144727" /><Relationship Type="http://schemas.openxmlformats.org/officeDocument/2006/relationships/slide" Target="/ppt/slides/slide3.xml" Id="Rdc8b1b0611354eab" /><Relationship Type="http://schemas.openxmlformats.org/officeDocument/2006/relationships/slide" Target="/ppt/slides/slide4.xml" Id="R4a681be6edaf479d" /><Relationship Type="http://schemas.openxmlformats.org/officeDocument/2006/relationships/slide" Target="/ppt/slides/slide5.xml" Id="R9e87b2edbc4149f8" /><Relationship Type="http://schemas.openxmlformats.org/officeDocument/2006/relationships/slide" Target="/ppt/slides/slide6.xml" Id="R2dc2be6a7a434839" /><Relationship Type="http://schemas.openxmlformats.org/officeDocument/2006/relationships/slide" Target="/ppt/slides/slide7.xml" Id="Rabc3ccd64d424c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43255d556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3e1f877a74fdc" /><Relationship Type="http://schemas.openxmlformats.org/officeDocument/2006/relationships/theme" Target="/ppt/slideMasters/theme/theme1.xml" Id="R7b253391354741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3e1f877a74f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45028654a46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8df408f6342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bb6795cdf4d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0f465565d4e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e986460074c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92822922a47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b9a054eca40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KEJ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263 127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1 247 748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16 651 635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17 020 432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KNUT-ERIK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Pareliusveien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919 716 509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 INVESTMENT AS</a:t>
            </a:r>
          </a:p>
        </p:txBody>
      </p:sp>
    </p:spTree>
  </p:cSld>
  <p:clrMapOvr>
    <a:masterClrMapping xmlns:a="http://schemas.openxmlformats.org/drawingml/2006/main"/>
  </p:clrMapOvr>
</p:sld>
</file>