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109ecd83a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e2baffb6a64525"/>
  </p:sldMasterIdLst>
  <p:sldIdLst>
    <p:sldId xmlns:r="http://schemas.openxmlformats.org/officeDocument/2006/relationships" id="256" r:id="R8a9c0fd98af54e15"/>
    <p:sldId xmlns:r="http://schemas.openxmlformats.org/officeDocument/2006/relationships" id="257" r:id="R28fee37538d34835"/>
    <p:sldId xmlns:r="http://schemas.openxmlformats.org/officeDocument/2006/relationships" id="258" r:id="R69e7c77f110547de"/>
    <p:sldId xmlns:r="http://schemas.openxmlformats.org/officeDocument/2006/relationships" id="259" r:id="R3e1921d9684c4cb9"/>
    <p:sldId xmlns:r="http://schemas.openxmlformats.org/officeDocument/2006/relationships" id="260" r:id="R5b9c73cb235a48f7"/>
    <p:sldId xmlns:r="http://schemas.openxmlformats.org/officeDocument/2006/relationships" id="261" r:id="R35772e81280843fc"/>
    <p:sldId xmlns:r="http://schemas.openxmlformats.org/officeDocument/2006/relationships" id="262" r:id="Rc865e1c95c7c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2baffb6a64525" /><Relationship Type="http://schemas.openxmlformats.org/officeDocument/2006/relationships/slide" Target="/ppt/slides/slide1.xml" Id="R8a9c0fd98af54e15" /><Relationship Type="http://schemas.openxmlformats.org/officeDocument/2006/relationships/slide" Target="/ppt/slides/slide2.xml" Id="R28fee37538d34835" /><Relationship Type="http://schemas.openxmlformats.org/officeDocument/2006/relationships/slide" Target="/ppt/slides/slide3.xml" Id="R69e7c77f110547de" /><Relationship Type="http://schemas.openxmlformats.org/officeDocument/2006/relationships/slide" Target="/ppt/slides/slide4.xml" Id="R3e1921d9684c4cb9" /><Relationship Type="http://schemas.openxmlformats.org/officeDocument/2006/relationships/slide" Target="/ppt/slides/slide5.xml" Id="R5b9c73cb235a48f7" /><Relationship Type="http://schemas.openxmlformats.org/officeDocument/2006/relationships/slide" Target="/ppt/slides/slide6.xml" Id="R35772e81280843fc" /><Relationship Type="http://schemas.openxmlformats.org/officeDocument/2006/relationships/slide" Target="/ppt/slides/slide7.xml" Id="Rc865e1c95c7c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3c9e1d7bd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65e47495f46a3" /><Relationship Type="http://schemas.openxmlformats.org/officeDocument/2006/relationships/theme" Target="/ppt/slideMasters/theme/theme1.xml" Id="Rc4ab75f927e5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65e47495f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bd4fe93b14a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e9925de1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3e1b2c2b744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6146cf96c42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fa3604b20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0030edab845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6eb0c32c8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SIAI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SIAI HOLDING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34 374 482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390 582 025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425 455 971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INCORONATO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STEVEN INCORONATO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INCORONATO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104, Norsea Base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919 718 110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SIAI HOLDING AS</a:t>
            </a:r>
          </a:p>
        </p:txBody>
      </p:sp>
    </p:spTree>
  </p:cSld>
  <p:clrMapOvr>
    <a:masterClrMapping xmlns:a="http://schemas.openxmlformats.org/drawingml/2006/main"/>
  </p:clrMapOvr>
</p:sld>
</file>