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1678f3e8014c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fb3548b07422f"/>
  </p:sldMasterIdLst>
  <p:sldIdLst>
    <p:sldId xmlns:r="http://schemas.openxmlformats.org/officeDocument/2006/relationships" id="256" r:id="R72819388a488443b"/>
    <p:sldId xmlns:r="http://schemas.openxmlformats.org/officeDocument/2006/relationships" id="257" r:id="R5305f5f231ae482a"/>
    <p:sldId xmlns:r="http://schemas.openxmlformats.org/officeDocument/2006/relationships" id="258" r:id="Ra6e82a4776054cfd"/>
    <p:sldId xmlns:r="http://schemas.openxmlformats.org/officeDocument/2006/relationships" id="259" r:id="Rb8691b80483a4167"/>
    <p:sldId xmlns:r="http://schemas.openxmlformats.org/officeDocument/2006/relationships" id="260" r:id="Rd778589a02ee425b"/>
    <p:sldId xmlns:r="http://schemas.openxmlformats.org/officeDocument/2006/relationships" id="261" r:id="R9c4e5fed82244c94"/>
    <p:sldId xmlns:r="http://schemas.openxmlformats.org/officeDocument/2006/relationships" id="262" r:id="R12b95112e60242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fb3548b07422f" /><Relationship Type="http://schemas.openxmlformats.org/officeDocument/2006/relationships/slide" Target="/ppt/slides/slide1.xml" Id="R72819388a488443b" /><Relationship Type="http://schemas.openxmlformats.org/officeDocument/2006/relationships/slide" Target="/ppt/slides/slide2.xml" Id="R5305f5f231ae482a" /><Relationship Type="http://schemas.openxmlformats.org/officeDocument/2006/relationships/slide" Target="/ppt/slides/slide3.xml" Id="Ra6e82a4776054cfd" /><Relationship Type="http://schemas.openxmlformats.org/officeDocument/2006/relationships/slide" Target="/ppt/slides/slide4.xml" Id="Rb8691b80483a4167" /><Relationship Type="http://schemas.openxmlformats.org/officeDocument/2006/relationships/slide" Target="/ppt/slides/slide5.xml" Id="Rd778589a02ee425b" /><Relationship Type="http://schemas.openxmlformats.org/officeDocument/2006/relationships/slide" Target="/ppt/slides/slide6.xml" Id="R9c4e5fed82244c94" /><Relationship Type="http://schemas.openxmlformats.org/officeDocument/2006/relationships/slide" Target="/ppt/slides/slide7.xml" Id="R12b95112e60242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3c72cba58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63c529ede43d1" /><Relationship Type="http://schemas.openxmlformats.org/officeDocument/2006/relationships/theme" Target="/ppt/slideMasters/theme/theme1.xml" Id="R5e44fda26c87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d63c529ede43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6b27184ab4d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e2f163b87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8ea63bf7a4c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3036aa77f4e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fea36d8f7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aa7465ed043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959e3b93e4e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STRAUMSNES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STRAUMSNES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599 423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 AKKA HAZEM KHALIL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919 719 192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STRAUMSNES HOLDING AS</a:t>
            </a:r>
          </a:p>
        </p:txBody>
      </p:sp>
    </p:spTree>
  </p:cSld>
  <p:clrMapOvr>
    <a:masterClrMapping xmlns:a="http://schemas.openxmlformats.org/drawingml/2006/main"/>
  </p:clrMapOvr>
</p:sld>
</file>