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3d1950ebfd4f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d5ae054c534a69"/>
  </p:sldMasterIdLst>
  <p:sldIdLst>
    <p:sldId xmlns:r="http://schemas.openxmlformats.org/officeDocument/2006/relationships" id="256" r:id="Rd3490055fc8c4881"/>
    <p:sldId xmlns:r="http://schemas.openxmlformats.org/officeDocument/2006/relationships" id="257" r:id="Ra700dc50a25442ed"/>
    <p:sldId xmlns:r="http://schemas.openxmlformats.org/officeDocument/2006/relationships" id="258" r:id="Rb2283efbca954a8c"/>
    <p:sldId xmlns:r="http://schemas.openxmlformats.org/officeDocument/2006/relationships" id="259" r:id="Ra862bc89418d4b5d"/>
    <p:sldId xmlns:r="http://schemas.openxmlformats.org/officeDocument/2006/relationships" id="260" r:id="R2b190b8f559d4b06"/>
    <p:sldId xmlns:r="http://schemas.openxmlformats.org/officeDocument/2006/relationships" id="261" r:id="R9ccd400b0b684e01"/>
    <p:sldId xmlns:r="http://schemas.openxmlformats.org/officeDocument/2006/relationships" id="262" r:id="Rea31f439404840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d5ae054c534a69" /><Relationship Type="http://schemas.openxmlformats.org/officeDocument/2006/relationships/slide" Target="/ppt/slides/slide1.xml" Id="Rd3490055fc8c4881" /><Relationship Type="http://schemas.openxmlformats.org/officeDocument/2006/relationships/slide" Target="/ppt/slides/slide2.xml" Id="Ra700dc50a25442ed" /><Relationship Type="http://schemas.openxmlformats.org/officeDocument/2006/relationships/slide" Target="/ppt/slides/slide3.xml" Id="Rb2283efbca954a8c" /><Relationship Type="http://schemas.openxmlformats.org/officeDocument/2006/relationships/slide" Target="/ppt/slides/slide4.xml" Id="Ra862bc89418d4b5d" /><Relationship Type="http://schemas.openxmlformats.org/officeDocument/2006/relationships/slide" Target="/ppt/slides/slide5.xml" Id="R2b190b8f559d4b06" /><Relationship Type="http://schemas.openxmlformats.org/officeDocument/2006/relationships/slide" Target="/ppt/slides/slide6.xml" Id="R9ccd400b0b684e01" /><Relationship Type="http://schemas.openxmlformats.org/officeDocument/2006/relationships/slide" Target="/ppt/slides/slide7.xml" Id="Rea31f439404840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efaf5cbde147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4b59d36cb4349" /><Relationship Type="http://schemas.openxmlformats.org/officeDocument/2006/relationships/theme" Target="/ppt/slideMasters/theme/theme1.xml" Id="Ra949603c861649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d4b59d36cb43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1162b72ff4c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381a6156142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f1c800f1943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8d52b21a44c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5e6d2249344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d11ae7e4844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882b75c2043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KNUTSHAUG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KNUTSHAUG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KNUTSHAUG VVS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KNUTSHAUG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KNUTSHAUG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KNUTSHAUG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6 948 703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−329 281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−329 152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2 012 941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3 052 918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KNUTSHAUG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KNUTSHAUG MIKAEL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KNUTSHAUG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Tvereggens veg 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919 719 478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KNUTSHAUG VVS AS</a:t>
            </a:r>
          </a:p>
        </p:txBody>
      </p:sp>
    </p:spTree>
  </p:cSld>
  <p:clrMapOvr>
    <a:masterClrMapping xmlns:a="http://schemas.openxmlformats.org/drawingml/2006/main"/>
  </p:clrMapOvr>
</p:sld>
</file>