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31b68e11fd4c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61e4c7bb044034"/>
  </p:sldMasterIdLst>
  <p:sldIdLst>
    <p:sldId xmlns:r="http://schemas.openxmlformats.org/officeDocument/2006/relationships" id="256" r:id="R0211e489dc044725"/>
    <p:sldId xmlns:r="http://schemas.openxmlformats.org/officeDocument/2006/relationships" id="257" r:id="R1bf9150e07e9499c"/>
    <p:sldId xmlns:r="http://schemas.openxmlformats.org/officeDocument/2006/relationships" id="258" r:id="R74538fa58c2b4144"/>
    <p:sldId xmlns:r="http://schemas.openxmlformats.org/officeDocument/2006/relationships" id="259" r:id="Rccafd5e14e4144ff"/>
    <p:sldId xmlns:r="http://schemas.openxmlformats.org/officeDocument/2006/relationships" id="260" r:id="R06d36b7565b644e7"/>
    <p:sldId xmlns:r="http://schemas.openxmlformats.org/officeDocument/2006/relationships" id="261" r:id="R7123d7b1d737469b"/>
    <p:sldId xmlns:r="http://schemas.openxmlformats.org/officeDocument/2006/relationships" id="262" r:id="R9273f831dd5945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1e4c7bb044034" /><Relationship Type="http://schemas.openxmlformats.org/officeDocument/2006/relationships/slide" Target="/ppt/slides/slide1.xml" Id="R0211e489dc044725" /><Relationship Type="http://schemas.openxmlformats.org/officeDocument/2006/relationships/slide" Target="/ppt/slides/slide2.xml" Id="R1bf9150e07e9499c" /><Relationship Type="http://schemas.openxmlformats.org/officeDocument/2006/relationships/slide" Target="/ppt/slides/slide3.xml" Id="R74538fa58c2b4144" /><Relationship Type="http://schemas.openxmlformats.org/officeDocument/2006/relationships/slide" Target="/ppt/slides/slide4.xml" Id="Rccafd5e14e4144ff" /><Relationship Type="http://schemas.openxmlformats.org/officeDocument/2006/relationships/slide" Target="/ppt/slides/slide5.xml" Id="R06d36b7565b644e7" /><Relationship Type="http://schemas.openxmlformats.org/officeDocument/2006/relationships/slide" Target="/ppt/slides/slide6.xml" Id="R7123d7b1d737469b" /><Relationship Type="http://schemas.openxmlformats.org/officeDocument/2006/relationships/slide" Target="/ppt/slides/slide7.xml" Id="R9273f831dd5945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d08a75e6044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8e10f9042443f" /><Relationship Type="http://schemas.openxmlformats.org/officeDocument/2006/relationships/theme" Target="/ppt/slideMasters/theme/theme1.xml" Id="R9acb144d5d9444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48e10f904244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9afe856f848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e39d557774c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e5489409845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670213f7b4e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63f277a3546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5bb8e8c7548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f6e64111d4e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KENNETH BIRKELAND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BIRKELAND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BIRKELAND INVEST AS ble etablert [år] og holder til i Dalsøyra.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BIRKELAND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BIRKELAND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BIRKELAND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4 024 221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55 085 200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55 177 659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BIRKELAND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BIRKELAND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5960 Dalsøyra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919 725 192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BIRKELAND INVEST AS</a:t>
            </a:r>
          </a:p>
        </p:txBody>
      </p:sp>
    </p:spTree>
  </p:cSld>
  <p:clrMapOvr>
    <a:masterClrMapping xmlns:a="http://schemas.openxmlformats.org/drawingml/2006/main"/>
  </p:clrMapOvr>
</p:sld>
</file>