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fa13e0f50a4d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181e15dd1040fd"/>
  </p:sldMasterIdLst>
  <p:sldIdLst>
    <p:sldId xmlns:r="http://schemas.openxmlformats.org/officeDocument/2006/relationships" id="256" r:id="R5f468caa6d7e4563"/>
    <p:sldId xmlns:r="http://schemas.openxmlformats.org/officeDocument/2006/relationships" id="257" r:id="Rf9ceee69a4104e00"/>
    <p:sldId xmlns:r="http://schemas.openxmlformats.org/officeDocument/2006/relationships" id="258" r:id="Rde441aeac5dc4f2e"/>
    <p:sldId xmlns:r="http://schemas.openxmlformats.org/officeDocument/2006/relationships" id="259" r:id="R1f728f6a58334c65"/>
    <p:sldId xmlns:r="http://schemas.openxmlformats.org/officeDocument/2006/relationships" id="260" r:id="Rb341c2826ab14e46"/>
    <p:sldId xmlns:r="http://schemas.openxmlformats.org/officeDocument/2006/relationships" id="261" r:id="Rb300c1f557264101"/>
    <p:sldId xmlns:r="http://schemas.openxmlformats.org/officeDocument/2006/relationships" id="262" r:id="R6bfb1600222b4e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181e15dd1040fd" /><Relationship Type="http://schemas.openxmlformats.org/officeDocument/2006/relationships/slide" Target="/ppt/slides/slide1.xml" Id="R5f468caa6d7e4563" /><Relationship Type="http://schemas.openxmlformats.org/officeDocument/2006/relationships/slide" Target="/ppt/slides/slide2.xml" Id="Rf9ceee69a4104e00" /><Relationship Type="http://schemas.openxmlformats.org/officeDocument/2006/relationships/slide" Target="/ppt/slides/slide3.xml" Id="Rde441aeac5dc4f2e" /><Relationship Type="http://schemas.openxmlformats.org/officeDocument/2006/relationships/slide" Target="/ppt/slides/slide4.xml" Id="R1f728f6a58334c65" /><Relationship Type="http://schemas.openxmlformats.org/officeDocument/2006/relationships/slide" Target="/ppt/slides/slide5.xml" Id="Rb341c2826ab14e46" /><Relationship Type="http://schemas.openxmlformats.org/officeDocument/2006/relationships/slide" Target="/ppt/slides/slide6.xml" Id="Rb300c1f557264101" /><Relationship Type="http://schemas.openxmlformats.org/officeDocument/2006/relationships/slide" Target="/ppt/slides/slide7.xml" Id="R6bfb1600222b4e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9a2ddb9ecc4b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2397054f44b93" /><Relationship Type="http://schemas.openxmlformats.org/officeDocument/2006/relationships/theme" Target="/ppt/slideMasters/theme/theme1.xml" Id="R4d4e7c38e9de4b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92397054f44b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6dad0491544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c86eac36546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01d0a990249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a470638274c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8d4f6b1e04b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67024ce8941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eb9af129f42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 INVESTMENT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169 078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169 078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BARGA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HOLMBERGET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HOLMBERGET LISA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919 725 265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INVESTMENT AS</a:t>
            </a:r>
          </a:p>
        </p:txBody>
      </p:sp>
    </p:spTree>
  </p:cSld>
  <p:clrMapOvr>
    <a:masterClrMapping xmlns:a="http://schemas.openxmlformats.org/drawingml/2006/main"/>
  </p:clrMapOvr>
</p:sld>
</file>