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98462df07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615075b2347b6"/>
  </p:sldMasterIdLst>
  <p:sldIdLst>
    <p:sldId xmlns:r="http://schemas.openxmlformats.org/officeDocument/2006/relationships" id="256" r:id="R9527d56111f0465c"/>
    <p:sldId xmlns:r="http://schemas.openxmlformats.org/officeDocument/2006/relationships" id="257" r:id="R8efac1b42d634bb8"/>
    <p:sldId xmlns:r="http://schemas.openxmlformats.org/officeDocument/2006/relationships" id="258" r:id="Rc874baa9dc214887"/>
    <p:sldId xmlns:r="http://schemas.openxmlformats.org/officeDocument/2006/relationships" id="259" r:id="R8ee212d612e4449d"/>
    <p:sldId xmlns:r="http://schemas.openxmlformats.org/officeDocument/2006/relationships" id="260" r:id="R90b6259251eb4fbc"/>
    <p:sldId xmlns:r="http://schemas.openxmlformats.org/officeDocument/2006/relationships" id="261" r:id="Ra8b9c403d9c348b6"/>
    <p:sldId xmlns:r="http://schemas.openxmlformats.org/officeDocument/2006/relationships" id="262" r:id="R32f6a0cdae8d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615075b2347b6" /><Relationship Type="http://schemas.openxmlformats.org/officeDocument/2006/relationships/slide" Target="/ppt/slides/slide1.xml" Id="R9527d56111f0465c" /><Relationship Type="http://schemas.openxmlformats.org/officeDocument/2006/relationships/slide" Target="/ppt/slides/slide2.xml" Id="R8efac1b42d634bb8" /><Relationship Type="http://schemas.openxmlformats.org/officeDocument/2006/relationships/slide" Target="/ppt/slides/slide3.xml" Id="Rc874baa9dc214887" /><Relationship Type="http://schemas.openxmlformats.org/officeDocument/2006/relationships/slide" Target="/ppt/slides/slide4.xml" Id="R8ee212d612e4449d" /><Relationship Type="http://schemas.openxmlformats.org/officeDocument/2006/relationships/slide" Target="/ppt/slides/slide5.xml" Id="R90b6259251eb4fbc" /><Relationship Type="http://schemas.openxmlformats.org/officeDocument/2006/relationships/slide" Target="/ppt/slides/slide6.xml" Id="Ra8b9c403d9c348b6" /><Relationship Type="http://schemas.openxmlformats.org/officeDocument/2006/relationships/slide" Target="/ppt/slides/slide7.xml" Id="R32f6a0cdae8d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5c29f22a4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ba9c46fd40ba" /><Relationship Type="http://schemas.openxmlformats.org/officeDocument/2006/relationships/theme" Target="/ppt/slideMasters/theme/theme1.xml" Id="Rb51bddd82235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dba9c46fd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c5048769a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6b5ff206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fc4e68f5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566b1615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bba3a685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5fd9d3c5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9fe7d3b1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BRONC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11 607 620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AAMODT KILDE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Kilde, Aspelundveien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