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61cf92861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f01f0c06b4c72"/>
  </p:sldMasterIdLst>
  <p:sldIdLst>
    <p:sldId xmlns:r="http://schemas.openxmlformats.org/officeDocument/2006/relationships" id="256" r:id="R015f5b11e1bc45c0"/>
    <p:sldId xmlns:r="http://schemas.openxmlformats.org/officeDocument/2006/relationships" id="257" r:id="Rfa5e0e401a0d4056"/>
    <p:sldId xmlns:r="http://schemas.openxmlformats.org/officeDocument/2006/relationships" id="258" r:id="Rd3db439f71c84d6e"/>
    <p:sldId xmlns:r="http://schemas.openxmlformats.org/officeDocument/2006/relationships" id="259" r:id="Rc12ce034a4a346ee"/>
    <p:sldId xmlns:r="http://schemas.openxmlformats.org/officeDocument/2006/relationships" id="260" r:id="Rbe165dbf79ab4aa5"/>
    <p:sldId xmlns:r="http://schemas.openxmlformats.org/officeDocument/2006/relationships" id="261" r:id="Rdf89903e400a4031"/>
    <p:sldId xmlns:r="http://schemas.openxmlformats.org/officeDocument/2006/relationships" id="262" r:id="R46a087e3f2d4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f01f0c06b4c72" /><Relationship Type="http://schemas.openxmlformats.org/officeDocument/2006/relationships/slide" Target="/ppt/slides/slide1.xml" Id="R015f5b11e1bc45c0" /><Relationship Type="http://schemas.openxmlformats.org/officeDocument/2006/relationships/slide" Target="/ppt/slides/slide2.xml" Id="Rfa5e0e401a0d4056" /><Relationship Type="http://schemas.openxmlformats.org/officeDocument/2006/relationships/slide" Target="/ppt/slides/slide3.xml" Id="Rd3db439f71c84d6e" /><Relationship Type="http://schemas.openxmlformats.org/officeDocument/2006/relationships/slide" Target="/ppt/slides/slide4.xml" Id="Rc12ce034a4a346ee" /><Relationship Type="http://schemas.openxmlformats.org/officeDocument/2006/relationships/slide" Target="/ppt/slides/slide5.xml" Id="Rbe165dbf79ab4aa5" /><Relationship Type="http://schemas.openxmlformats.org/officeDocument/2006/relationships/slide" Target="/ppt/slides/slide6.xml" Id="Rdf89903e400a4031" /><Relationship Type="http://schemas.openxmlformats.org/officeDocument/2006/relationships/slide" Target="/ppt/slides/slide7.xml" Id="R46a087e3f2d4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92a017fc5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88b933744e35" /><Relationship Type="http://schemas.openxmlformats.org/officeDocument/2006/relationships/theme" Target="/ppt/slideMasters/theme/theme1.xml" Id="Rd30d02be521c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d88b93374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e75884bba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fd0c59624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4ef0cab07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0a64b0ccd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91ac6835b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3cc05e16b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1d83efeee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HAVNA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HAVNA HOLDING 2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17 929 936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17 975 983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NORDLYST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MORPE HOLDING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919 728 302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HAVNA HOLDING 2 AS</a:t>
            </a:r>
          </a:p>
        </p:txBody>
      </p:sp>
    </p:spTree>
  </p:cSld>
  <p:clrMapOvr>
    <a:masterClrMapping xmlns:a="http://schemas.openxmlformats.org/drawingml/2006/main"/>
  </p:clrMapOvr>
</p:sld>
</file>