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b3f2f3203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3ca6eca914759"/>
  </p:sldMasterIdLst>
  <p:sldIdLst>
    <p:sldId xmlns:r="http://schemas.openxmlformats.org/officeDocument/2006/relationships" id="256" r:id="R2fc5170111c24d4b"/>
    <p:sldId xmlns:r="http://schemas.openxmlformats.org/officeDocument/2006/relationships" id="257" r:id="R43a4202b68a8495d"/>
    <p:sldId xmlns:r="http://schemas.openxmlformats.org/officeDocument/2006/relationships" id="258" r:id="Rd10dbf60544c4e0e"/>
    <p:sldId xmlns:r="http://schemas.openxmlformats.org/officeDocument/2006/relationships" id="259" r:id="R2b0f5eb33f514fd8"/>
    <p:sldId xmlns:r="http://schemas.openxmlformats.org/officeDocument/2006/relationships" id="260" r:id="Rc0f49038b7824a23"/>
    <p:sldId xmlns:r="http://schemas.openxmlformats.org/officeDocument/2006/relationships" id="261" r:id="R3bda24007c1c4a31"/>
    <p:sldId xmlns:r="http://schemas.openxmlformats.org/officeDocument/2006/relationships" id="262" r:id="R9afe26f1cfa1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3ca6eca914759" /><Relationship Type="http://schemas.openxmlformats.org/officeDocument/2006/relationships/slide" Target="/ppt/slides/slide1.xml" Id="R2fc5170111c24d4b" /><Relationship Type="http://schemas.openxmlformats.org/officeDocument/2006/relationships/slide" Target="/ppt/slides/slide2.xml" Id="R43a4202b68a8495d" /><Relationship Type="http://schemas.openxmlformats.org/officeDocument/2006/relationships/slide" Target="/ppt/slides/slide3.xml" Id="Rd10dbf60544c4e0e" /><Relationship Type="http://schemas.openxmlformats.org/officeDocument/2006/relationships/slide" Target="/ppt/slides/slide4.xml" Id="R2b0f5eb33f514fd8" /><Relationship Type="http://schemas.openxmlformats.org/officeDocument/2006/relationships/slide" Target="/ppt/slides/slide5.xml" Id="Rc0f49038b7824a23" /><Relationship Type="http://schemas.openxmlformats.org/officeDocument/2006/relationships/slide" Target="/ppt/slides/slide6.xml" Id="R3bda24007c1c4a31" /><Relationship Type="http://schemas.openxmlformats.org/officeDocument/2006/relationships/slide" Target="/ppt/slides/slide7.xml" Id="R9afe26f1cfa1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3b70b92ba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72da4dc74ce2" /><Relationship Type="http://schemas.openxmlformats.org/officeDocument/2006/relationships/theme" Target="/ppt/slideMasters/theme/theme1.xml" Id="R05860090b6e3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072da4dc7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93572b836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c357db889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ce448d4f4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f850b736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252d50bb6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a6862b43343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93a3605b0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BGG ENTREPRENØR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23 022 173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−2 745 454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25 298 925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SANGYAI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Aspelund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BGG ENTREPRENØR AS</a:t>
            </a:r>
          </a:p>
        </p:txBody>
      </p:sp>
    </p:spTree>
  </p:cSld>
  <p:clrMapOvr>
    <a:masterClrMapping xmlns:a="http://schemas.openxmlformats.org/drawingml/2006/main"/>
  </p:clrMapOvr>
</p:sld>
</file>