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be4de5081d41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f24e71d2904fa1"/>
  </p:sldMasterIdLst>
  <p:sldIdLst>
    <p:sldId xmlns:r="http://schemas.openxmlformats.org/officeDocument/2006/relationships" id="256" r:id="R8a07aace95e344ad"/>
    <p:sldId xmlns:r="http://schemas.openxmlformats.org/officeDocument/2006/relationships" id="257" r:id="R882356ec3aba43f2"/>
    <p:sldId xmlns:r="http://schemas.openxmlformats.org/officeDocument/2006/relationships" id="258" r:id="R41458234859944bd"/>
    <p:sldId xmlns:r="http://schemas.openxmlformats.org/officeDocument/2006/relationships" id="259" r:id="R425606c1c36e48fc"/>
    <p:sldId xmlns:r="http://schemas.openxmlformats.org/officeDocument/2006/relationships" id="260" r:id="Rc78240e234f548c8"/>
    <p:sldId xmlns:r="http://schemas.openxmlformats.org/officeDocument/2006/relationships" id="261" r:id="R7b7e244fa47745c1"/>
    <p:sldId xmlns:r="http://schemas.openxmlformats.org/officeDocument/2006/relationships" id="262" r:id="Re37a2c0f0bbb46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24e71d2904fa1" /><Relationship Type="http://schemas.openxmlformats.org/officeDocument/2006/relationships/slide" Target="/ppt/slides/slide1.xml" Id="R8a07aace95e344ad" /><Relationship Type="http://schemas.openxmlformats.org/officeDocument/2006/relationships/slide" Target="/ppt/slides/slide2.xml" Id="R882356ec3aba43f2" /><Relationship Type="http://schemas.openxmlformats.org/officeDocument/2006/relationships/slide" Target="/ppt/slides/slide3.xml" Id="R41458234859944bd" /><Relationship Type="http://schemas.openxmlformats.org/officeDocument/2006/relationships/slide" Target="/ppt/slides/slide4.xml" Id="R425606c1c36e48fc" /><Relationship Type="http://schemas.openxmlformats.org/officeDocument/2006/relationships/slide" Target="/ppt/slides/slide5.xml" Id="Rc78240e234f548c8" /><Relationship Type="http://schemas.openxmlformats.org/officeDocument/2006/relationships/slide" Target="/ppt/slides/slide6.xml" Id="R7b7e244fa47745c1" /><Relationship Type="http://schemas.openxmlformats.org/officeDocument/2006/relationships/slide" Target="/ppt/slides/slide7.xml" Id="Re37a2c0f0bbb46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23c7bb201a4b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04d0bf62d4793" /><Relationship Type="http://schemas.openxmlformats.org/officeDocument/2006/relationships/theme" Target="/ppt/slideMasters/theme/theme1.xml" Id="Re4fc5c0e57dd4c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104d0bf62d47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d3e88daa644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796ca860a49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61adbe8e94d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170b933984c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dd3ff6e0444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97d2884e64c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26fade6004e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RUNESTAD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RUNESTAD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RUNESTAD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RUNESTAD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RUNESTAD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RUNESTAD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621 092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−3 099 594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13 978 319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238 000 169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443 686 415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RUNESTAD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RUNESTAD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RUNESTAD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Forusparken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919 734 620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RUNESTAD INVESTERING AS</a:t>
            </a:r>
          </a:p>
        </p:txBody>
      </p:sp>
    </p:spTree>
  </p:cSld>
  <p:clrMapOvr>
    <a:masterClrMapping xmlns:a="http://schemas.openxmlformats.org/drawingml/2006/main"/>
  </p:clrMapOvr>
</p:sld>
</file>