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b4a0b55c1d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4c98ee9004a42"/>
  </p:sldMasterIdLst>
  <p:sldIdLst>
    <p:sldId xmlns:r="http://schemas.openxmlformats.org/officeDocument/2006/relationships" id="256" r:id="R50532dea460b4cb0"/>
    <p:sldId xmlns:r="http://schemas.openxmlformats.org/officeDocument/2006/relationships" id="257" r:id="R136f88de19f948be"/>
    <p:sldId xmlns:r="http://schemas.openxmlformats.org/officeDocument/2006/relationships" id="258" r:id="R4e91eba227764309"/>
    <p:sldId xmlns:r="http://schemas.openxmlformats.org/officeDocument/2006/relationships" id="259" r:id="R4b02977697bd4232"/>
    <p:sldId xmlns:r="http://schemas.openxmlformats.org/officeDocument/2006/relationships" id="260" r:id="R5637bb4305544acc"/>
    <p:sldId xmlns:r="http://schemas.openxmlformats.org/officeDocument/2006/relationships" id="261" r:id="Ra7c0f5f23d974490"/>
    <p:sldId xmlns:r="http://schemas.openxmlformats.org/officeDocument/2006/relationships" id="262" r:id="R858a6c2558f7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4c98ee9004a42" /><Relationship Type="http://schemas.openxmlformats.org/officeDocument/2006/relationships/slide" Target="/ppt/slides/slide1.xml" Id="R50532dea460b4cb0" /><Relationship Type="http://schemas.openxmlformats.org/officeDocument/2006/relationships/slide" Target="/ppt/slides/slide2.xml" Id="R136f88de19f948be" /><Relationship Type="http://schemas.openxmlformats.org/officeDocument/2006/relationships/slide" Target="/ppt/slides/slide3.xml" Id="R4e91eba227764309" /><Relationship Type="http://schemas.openxmlformats.org/officeDocument/2006/relationships/slide" Target="/ppt/slides/slide4.xml" Id="R4b02977697bd4232" /><Relationship Type="http://schemas.openxmlformats.org/officeDocument/2006/relationships/slide" Target="/ppt/slides/slide5.xml" Id="R5637bb4305544acc" /><Relationship Type="http://schemas.openxmlformats.org/officeDocument/2006/relationships/slide" Target="/ppt/slides/slide6.xml" Id="Ra7c0f5f23d974490" /><Relationship Type="http://schemas.openxmlformats.org/officeDocument/2006/relationships/slide" Target="/ppt/slides/slide7.xml" Id="R858a6c2558f7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4539abbac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3c64255f40db" /><Relationship Type="http://schemas.openxmlformats.org/officeDocument/2006/relationships/theme" Target="/ppt/slideMasters/theme/theme1.xml" Id="Rbd0ff1f28246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53c64255f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c32e2373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74bf39ef0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9765c787c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c63ad2dec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b112abfd7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52a042041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a09675001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OAS INVEST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12 288 371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 OLE-ANTON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Gudbrandsdalsvegen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919 738 553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 AS</a:t>
            </a:r>
          </a:p>
        </p:txBody>
      </p:sp>
    </p:spTree>
  </p:cSld>
  <p:clrMapOvr>
    <a:masterClrMapping xmlns:a="http://schemas.openxmlformats.org/drawingml/2006/main"/>
  </p:clrMapOvr>
</p:sld>
</file>