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4aefcc726d4f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012bcabedd4309"/>
  </p:sldMasterIdLst>
  <p:sldIdLst>
    <p:sldId xmlns:r="http://schemas.openxmlformats.org/officeDocument/2006/relationships" id="256" r:id="R0e7f8a139d5a4738"/>
    <p:sldId xmlns:r="http://schemas.openxmlformats.org/officeDocument/2006/relationships" id="257" r:id="R805078e172e94f8d"/>
    <p:sldId xmlns:r="http://schemas.openxmlformats.org/officeDocument/2006/relationships" id="258" r:id="R91ca538fb8e74340"/>
    <p:sldId xmlns:r="http://schemas.openxmlformats.org/officeDocument/2006/relationships" id="259" r:id="Rb66213cd3bf84eeb"/>
    <p:sldId xmlns:r="http://schemas.openxmlformats.org/officeDocument/2006/relationships" id="260" r:id="R03199c4afb8b4d24"/>
    <p:sldId xmlns:r="http://schemas.openxmlformats.org/officeDocument/2006/relationships" id="261" r:id="R168fb0722d8648f5"/>
    <p:sldId xmlns:r="http://schemas.openxmlformats.org/officeDocument/2006/relationships" id="262" r:id="R6c498e908eee42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12bcabedd4309" /><Relationship Type="http://schemas.openxmlformats.org/officeDocument/2006/relationships/slide" Target="/ppt/slides/slide1.xml" Id="R0e7f8a139d5a4738" /><Relationship Type="http://schemas.openxmlformats.org/officeDocument/2006/relationships/slide" Target="/ppt/slides/slide2.xml" Id="R805078e172e94f8d" /><Relationship Type="http://schemas.openxmlformats.org/officeDocument/2006/relationships/slide" Target="/ppt/slides/slide3.xml" Id="R91ca538fb8e74340" /><Relationship Type="http://schemas.openxmlformats.org/officeDocument/2006/relationships/slide" Target="/ppt/slides/slide4.xml" Id="Rb66213cd3bf84eeb" /><Relationship Type="http://schemas.openxmlformats.org/officeDocument/2006/relationships/slide" Target="/ppt/slides/slide5.xml" Id="R03199c4afb8b4d24" /><Relationship Type="http://schemas.openxmlformats.org/officeDocument/2006/relationships/slide" Target="/ppt/slides/slide6.xml" Id="R168fb0722d8648f5" /><Relationship Type="http://schemas.openxmlformats.org/officeDocument/2006/relationships/slide" Target="/ppt/slides/slide7.xml" Id="R6c498e908eee42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ff355a7d14b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bd4958cd44913" /><Relationship Type="http://schemas.openxmlformats.org/officeDocument/2006/relationships/theme" Target="/ppt/slideMasters/theme/theme1.xml" Id="R6ad2c76320434d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9bd4958cd449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4eec8857e4e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96bd9ab31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5f46942a144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81fc4ba4e49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4d9422d8146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eda94588d4b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ee50502b54b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AHSCO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AHSCO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AHSCO ENTREPRENØR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AHSCO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AHSCO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AHSCO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18 292 319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−740 793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8 150 901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36 551 014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AHSCO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AHSCO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AHSCO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Gudbrandsdalsvegen 307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919 738 650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AHSCO ENTREPRENØR AS</a:t>
            </a:r>
          </a:p>
        </p:txBody>
      </p:sp>
    </p:spTree>
  </p:cSld>
  <p:clrMapOvr>
    <a:masterClrMapping xmlns:a="http://schemas.openxmlformats.org/drawingml/2006/main"/>
  </p:clrMapOvr>
</p:sld>
</file>