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dcc025ac2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cfc90041b4276"/>
  </p:sldMasterIdLst>
  <p:sldIdLst>
    <p:sldId xmlns:r="http://schemas.openxmlformats.org/officeDocument/2006/relationships" id="256" r:id="R9977d4ca4e3449c7"/>
    <p:sldId xmlns:r="http://schemas.openxmlformats.org/officeDocument/2006/relationships" id="257" r:id="Radb5c7f39eb14d79"/>
    <p:sldId xmlns:r="http://schemas.openxmlformats.org/officeDocument/2006/relationships" id="258" r:id="R5eb3151585ce474c"/>
    <p:sldId xmlns:r="http://schemas.openxmlformats.org/officeDocument/2006/relationships" id="259" r:id="R3ce06aa84b894004"/>
    <p:sldId xmlns:r="http://schemas.openxmlformats.org/officeDocument/2006/relationships" id="260" r:id="Rc6610c53b3a84fa0"/>
    <p:sldId xmlns:r="http://schemas.openxmlformats.org/officeDocument/2006/relationships" id="261" r:id="Ra53eadc67f1d4f76"/>
    <p:sldId xmlns:r="http://schemas.openxmlformats.org/officeDocument/2006/relationships" id="262" r:id="R0a5603862804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cfc90041b4276" /><Relationship Type="http://schemas.openxmlformats.org/officeDocument/2006/relationships/slide" Target="/ppt/slides/slide1.xml" Id="R9977d4ca4e3449c7" /><Relationship Type="http://schemas.openxmlformats.org/officeDocument/2006/relationships/slide" Target="/ppt/slides/slide2.xml" Id="Radb5c7f39eb14d79" /><Relationship Type="http://schemas.openxmlformats.org/officeDocument/2006/relationships/slide" Target="/ppt/slides/slide3.xml" Id="R5eb3151585ce474c" /><Relationship Type="http://schemas.openxmlformats.org/officeDocument/2006/relationships/slide" Target="/ppt/slides/slide4.xml" Id="R3ce06aa84b894004" /><Relationship Type="http://schemas.openxmlformats.org/officeDocument/2006/relationships/slide" Target="/ppt/slides/slide5.xml" Id="Rc6610c53b3a84fa0" /><Relationship Type="http://schemas.openxmlformats.org/officeDocument/2006/relationships/slide" Target="/ppt/slides/slide6.xml" Id="Ra53eadc67f1d4f76" /><Relationship Type="http://schemas.openxmlformats.org/officeDocument/2006/relationships/slide" Target="/ppt/slides/slide7.xml" Id="R0a5603862804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00f0083e2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e018cbb3494b" /><Relationship Type="http://schemas.openxmlformats.org/officeDocument/2006/relationships/theme" Target="/ppt/slideMasters/theme/theme1.xml" Id="R089f5bc8d7f2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7e018cbb3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ee9af8b0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4de0fcd0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e1978dc7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e57c01f1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586d3605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02e81e73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e8028643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AHSCO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90 016 141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LVS INVEST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 INVEST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 INVEST AS  –  14,7 %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HOLDING AS</a:t>
            </a:r>
          </a:p>
        </p:txBody>
      </p:sp>
    </p:spTree>
  </p:cSld>
  <p:clrMapOvr>
    <a:masterClrMapping xmlns:a="http://schemas.openxmlformats.org/drawingml/2006/main"/>
  </p:clrMapOvr>
</p:sld>
</file>