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2e2ca93fc4d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7453503764106"/>
  </p:sldMasterIdLst>
  <p:sldIdLst>
    <p:sldId xmlns:r="http://schemas.openxmlformats.org/officeDocument/2006/relationships" id="256" r:id="Ra679e36a3ff64118"/>
    <p:sldId xmlns:r="http://schemas.openxmlformats.org/officeDocument/2006/relationships" id="257" r:id="R1170404cbef24a9b"/>
    <p:sldId xmlns:r="http://schemas.openxmlformats.org/officeDocument/2006/relationships" id="258" r:id="R47977006dfad4bc1"/>
    <p:sldId xmlns:r="http://schemas.openxmlformats.org/officeDocument/2006/relationships" id="259" r:id="R2b4c025a4d164c63"/>
    <p:sldId xmlns:r="http://schemas.openxmlformats.org/officeDocument/2006/relationships" id="260" r:id="Rcb834d95b01346d6"/>
    <p:sldId xmlns:r="http://schemas.openxmlformats.org/officeDocument/2006/relationships" id="261" r:id="R23b0ea205c074772"/>
    <p:sldId xmlns:r="http://schemas.openxmlformats.org/officeDocument/2006/relationships" id="262" r:id="Rc1e9405a2c4f43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7453503764106" /><Relationship Type="http://schemas.openxmlformats.org/officeDocument/2006/relationships/slide" Target="/ppt/slides/slide1.xml" Id="Ra679e36a3ff64118" /><Relationship Type="http://schemas.openxmlformats.org/officeDocument/2006/relationships/slide" Target="/ppt/slides/slide2.xml" Id="R1170404cbef24a9b" /><Relationship Type="http://schemas.openxmlformats.org/officeDocument/2006/relationships/slide" Target="/ppt/slides/slide3.xml" Id="R47977006dfad4bc1" /><Relationship Type="http://schemas.openxmlformats.org/officeDocument/2006/relationships/slide" Target="/ppt/slides/slide4.xml" Id="R2b4c025a4d164c63" /><Relationship Type="http://schemas.openxmlformats.org/officeDocument/2006/relationships/slide" Target="/ppt/slides/slide5.xml" Id="Rcb834d95b01346d6" /><Relationship Type="http://schemas.openxmlformats.org/officeDocument/2006/relationships/slide" Target="/ppt/slides/slide6.xml" Id="R23b0ea205c074772" /><Relationship Type="http://schemas.openxmlformats.org/officeDocument/2006/relationships/slide" Target="/ppt/slides/slide7.xml" Id="Rc1e9405a2c4f43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8a17cea42044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b7f5f60104136" /><Relationship Type="http://schemas.openxmlformats.org/officeDocument/2006/relationships/theme" Target="/ppt/slideMasters/theme/theme1.xml" Id="R299ec42f769042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2b7f5f6010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dbbbfb4644f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a138ff5b0f4c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96588e5ba43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61cc0debb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cebe2c7649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7268c37cb46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74bff4cf64d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AHB HOLDING AS ble etablert [år] og holder til i Loen.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21 148 748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110 635 297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112 459 245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HUGLEIK BØDAL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BØDAL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HUGLEIK BØDAL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FWB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MARBOD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SOBO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Lotunet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6789 Loen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arildbodal@gmail.com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919 738 901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AHB HOLDING AS</a:t>
            </a:r>
          </a:p>
        </p:txBody>
      </p:sp>
    </p:spTree>
  </p:cSld>
  <p:clrMapOvr>
    <a:masterClrMapping xmlns:a="http://schemas.openxmlformats.org/drawingml/2006/main"/>
  </p:clrMapOvr>
</p:sld>
</file>