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400172ab9449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90362c0cf34b8a"/>
  </p:sldMasterIdLst>
  <p:sldIdLst>
    <p:sldId xmlns:r="http://schemas.openxmlformats.org/officeDocument/2006/relationships" id="256" r:id="R113843bfe1554634"/>
    <p:sldId xmlns:r="http://schemas.openxmlformats.org/officeDocument/2006/relationships" id="257" r:id="Rf6d2c5fd5a944d5a"/>
    <p:sldId xmlns:r="http://schemas.openxmlformats.org/officeDocument/2006/relationships" id="258" r:id="Rbbce4488039a48f5"/>
    <p:sldId xmlns:r="http://schemas.openxmlformats.org/officeDocument/2006/relationships" id="259" r:id="R24c4a56f8d4e46bc"/>
    <p:sldId xmlns:r="http://schemas.openxmlformats.org/officeDocument/2006/relationships" id="260" r:id="R77aa837717454b0e"/>
    <p:sldId xmlns:r="http://schemas.openxmlformats.org/officeDocument/2006/relationships" id="261" r:id="R334ea980dc3e47cf"/>
    <p:sldId xmlns:r="http://schemas.openxmlformats.org/officeDocument/2006/relationships" id="262" r:id="R015914f2ed3044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0362c0cf34b8a" /><Relationship Type="http://schemas.openxmlformats.org/officeDocument/2006/relationships/slide" Target="/ppt/slides/slide1.xml" Id="R113843bfe1554634" /><Relationship Type="http://schemas.openxmlformats.org/officeDocument/2006/relationships/slide" Target="/ppt/slides/slide2.xml" Id="Rf6d2c5fd5a944d5a" /><Relationship Type="http://schemas.openxmlformats.org/officeDocument/2006/relationships/slide" Target="/ppt/slides/slide3.xml" Id="Rbbce4488039a48f5" /><Relationship Type="http://schemas.openxmlformats.org/officeDocument/2006/relationships/slide" Target="/ppt/slides/slide4.xml" Id="R24c4a56f8d4e46bc" /><Relationship Type="http://schemas.openxmlformats.org/officeDocument/2006/relationships/slide" Target="/ppt/slides/slide5.xml" Id="R77aa837717454b0e" /><Relationship Type="http://schemas.openxmlformats.org/officeDocument/2006/relationships/slide" Target="/ppt/slides/slide6.xml" Id="R334ea980dc3e47cf" /><Relationship Type="http://schemas.openxmlformats.org/officeDocument/2006/relationships/slide" Target="/ppt/slides/slide7.xml" Id="R015914f2ed3044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ae0cf033c40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26c21e405488a" /><Relationship Type="http://schemas.openxmlformats.org/officeDocument/2006/relationships/theme" Target="/ppt/slideMasters/theme/theme1.xml" Id="R268aa9541bbb47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926c21e40548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fd52e1c0047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defad214740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5272de77c48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d5531a29949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f2b546ed948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d266767d040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8ac72e5aa42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AHB INVEST AS ble etablert [år] og holder til i Loen.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420 736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52 124 404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364 455 440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423 788 383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Lotunet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6789 Loen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arildbodal@gmail.com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919 738 952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INVEST AS</a:t>
            </a:r>
          </a:p>
        </p:txBody>
      </p:sp>
    </p:spTree>
  </p:cSld>
  <p:clrMapOvr>
    <a:masterClrMapping xmlns:a="http://schemas.openxmlformats.org/drawingml/2006/main"/>
  </p:clrMapOvr>
</p:sld>
</file>