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7043f9d6b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99ede5a124f38"/>
  </p:sldMasterIdLst>
  <p:sldIdLst>
    <p:sldId xmlns:r="http://schemas.openxmlformats.org/officeDocument/2006/relationships" id="256" r:id="Rbb3e60c4dfbb481f"/>
    <p:sldId xmlns:r="http://schemas.openxmlformats.org/officeDocument/2006/relationships" id="257" r:id="R52505d09cb204dbb"/>
    <p:sldId xmlns:r="http://schemas.openxmlformats.org/officeDocument/2006/relationships" id="258" r:id="Rc688f2e35d594e9d"/>
    <p:sldId xmlns:r="http://schemas.openxmlformats.org/officeDocument/2006/relationships" id="259" r:id="R77cb7ad2dd964cfd"/>
    <p:sldId xmlns:r="http://schemas.openxmlformats.org/officeDocument/2006/relationships" id="260" r:id="R85b26934f3124a03"/>
    <p:sldId xmlns:r="http://schemas.openxmlformats.org/officeDocument/2006/relationships" id="261" r:id="R0e042b7be47347bb"/>
    <p:sldId xmlns:r="http://schemas.openxmlformats.org/officeDocument/2006/relationships" id="262" r:id="Rfc4e1a91b91a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99ede5a124f38" /><Relationship Type="http://schemas.openxmlformats.org/officeDocument/2006/relationships/slide" Target="/ppt/slides/slide1.xml" Id="Rbb3e60c4dfbb481f" /><Relationship Type="http://schemas.openxmlformats.org/officeDocument/2006/relationships/slide" Target="/ppt/slides/slide2.xml" Id="R52505d09cb204dbb" /><Relationship Type="http://schemas.openxmlformats.org/officeDocument/2006/relationships/slide" Target="/ppt/slides/slide3.xml" Id="Rc688f2e35d594e9d" /><Relationship Type="http://schemas.openxmlformats.org/officeDocument/2006/relationships/slide" Target="/ppt/slides/slide4.xml" Id="R77cb7ad2dd964cfd" /><Relationship Type="http://schemas.openxmlformats.org/officeDocument/2006/relationships/slide" Target="/ppt/slides/slide5.xml" Id="R85b26934f3124a03" /><Relationship Type="http://schemas.openxmlformats.org/officeDocument/2006/relationships/slide" Target="/ppt/slides/slide6.xml" Id="R0e042b7be47347bb" /><Relationship Type="http://schemas.openxmlformats.org/officeDocument/2006/relationships/slide" Target="/ppt/slides/slide7.xml" Id="Rfc4e1a91b91a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716e7b81f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34a63b434e6f" /><Relationship Type="http://schemas.openxmlformats.org/officeDocument/2006/relationships/theme" Target="/ppt/slideMasters/theme/theme1.xml" Id="Rf678e0bbd85a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534a63b43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e952e442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ddea731b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0df9c8887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148e4850d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66ddf7d7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c206f9c4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5d3e636c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NODE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FOSSEDAL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RYKKJE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ANTHRAZIT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919 745 762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NODE HOLDING AS</a:t>
            </a:r>
          </a:p>
        </p:txBody>
      </p:sp>
    </p:spTree>
  </p:cSld>
  <p:clrMapOvr>
    <a:masterClrMapping xmlns:a="http://schemas.openxmlformats.org/drawingml/2006/main"/>
  </p:clrMapOvr>
</p:sld>
</file>