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5699ca8c2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fc853561d4cb7"/>
  </p:sldMasterIdLst>
  <p:sldIdLst>
    <p:sldId xmlns:r="http://schemas.openxmlformats.org/officeDocument/2006/relationships" id="256" r:id="R1f09262264d640f2"/>
    <p:sldId xmlns:r="http://schemas.openxmlformats.org/officeDocument/2006/relationships" id="257" r:id="R40a23f2046784c99"/>
    <p:sldId xmlns:r="http://schemas.openxmlformats.org/officeDocument/2006/relationships" id="258" r:id="R1c6841c5539a4a2f"/>
    <p:sldId xmlns:r="http://schemas.openxmlformats.org/officeDocument/2006/relationships" id="259" r:id="Rf4fb4503383b4502"/>
    <p:sldId xmlns:r="http://schemas.openxmlformats.org/officeDocument/2006/relationships" id="260" r:id="R7bead01d565043b3"/>
    <p:sldId xmlns:r="http://schemas.openxmlformats.org/officeDocument/2006/relationships" id="261" r:id="R4e08f93f08144e02"/>
    <p:sldId xmlns:r="http://schemas.openxmlformats.org/officeDocument/2006/relationships" id="262" r:id="Rd88c5394844a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fc853561d4cb7" /><Relationship Type="http://schemas.openxmlformats.org/officeDocument/2006/relationships/slide" Target="/ppt/slides/slide1.xml" Id="R1f09262264d640f2" /><Relationship Type="http://schemas.openxmlformats.org/officeDocument/2006/relationships/slide" Target="/ppt/slides/slide2.xml" Id="R40a23f2046784c99" /><Relationship Type="http://schemas.openxmlformats.org/officeDocument/2006/relationships/slide" Target="/ppt/slides/slide3.xml" Id="R1c6841c5539a4a2f" /><Relationship Type="http://schemas.openxmlformats.org/officeDocument/2006/relationships/slide" Target="/ppt/slides/slide4.xml" Id="Rf4fb4503383b4502" /><Relationship Type="http://schemas.openxmlformats.org/officeDocument/2006/relationships/slide" Target="/ppt/slides/slide5.xml" Id="R7bead01d565043b3" /><Relationship Type="http://schemas.openxmlformats.org/officeDocument/2006/relationships/slide" Target="/ppt/slides/slide6.xml" Id="R4e08f93f08144e02" /><Relationship Type="http://schemas.openxmlformats.org/officeDocument/2006/relationships/slide" Target="/ppt/slides/slide7.xml" Id="Rd88c5394844a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8dc97fa37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6d6d6fc04c92" /><Relationship Type="http://schemas.openxmlformats.org/officeDocument/2006/relationships/theme" Target="/ppt/slideMasters/theme/theme1.xml" Id="R10771cbd0e35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96d6d6fc0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5ccce53d4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259f6d5bd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07cbf3a4f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eb47b2ecb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367b3af6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13eb059a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78dc23cd8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RØCI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RØCI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20 191 735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124 407 260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BJØRN CHRISTIAN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BJØRN CHRISTIAN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CHRISTIAN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EVELYN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BJØRN CHRISTIAN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Vigdelsvegen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919 749 105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