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326310e02e42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08eadf539e459e"/>
  </p:sldMasterIdLst>
  <p:sldIdLst>
    <p:sldId xmlns:r="http://schemas.openxmlformats.org/officeDocument/2006/relationships" id="256" r:id="Rfd3198b97f78438b"/>
    <p:sldId xmlns:r="http://schemas.openxmlformats.org/officeDocument/2006/relationships" id="257" r:id="Rc2b4fb22b20c48d7"/>
    <p:sldId xmlns:r="http://schemas.openxmlformats.org/officeDocument/2006/relationships" id="258" r:id="Rbcead2d674b94ef7"/>
    <p:sldId xmlns:r="http://schemas.openxmlformats.org/officeDocument/2006/relationships" id="259" r:id="R06db9b5d94e14412"/>
    <p:sldId xmlns:r="http://schemas.openxmlformats.org/officeDocument/2006/relationships" id="260" r:id="Rbec63f89a7934076"/>
    <p:sldId xmlns:r="http://schemas.openxmlformats.org/officeDocument/2006/relationships" id="261" r:id="R9009d54d0fba44a2"/>
    <p:sldId xmlns:r="http://schemas.openxmlformats.org/officeDocument/2006/relationships" id="262" r:id="Rf6d717349ee545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08eadf539e459e" /><Relationship Type="http://schemas.openxmlformats.org/officeDocument/2006/relationships/slide" Target="/ppt/slides/slide1.xml" Id="Rfd3198b97f78438b" /><Relationship Type="http://schemas.openxmlformats.org/officeDocument/2006/relationships/slide" Target="/ppt/slides/slide2.xml" Id="Rc2b4fb22b20c48d7" /><Relationship Type="http://schemas.openxmlformats.org/officeDocument/2006/relationships/slide" Target="/ppt/slides/slide3.xml" Id="Rbcead2d674b94ef7" /><Relationship Type="http://schemas.openxmlformats.org/officeDocument/2006/relationships/slide" Target="/ppt/slides/slide4.xml" Id="R06db9b5d94e14412" /><Relationship Type="http://schemas.openxmlformats.org/officeDocument/2006/relationships/slide" Target="/ppt/slides/slide5.xml" Id="Rbec63f89a7934076" /><Relationship Type="http://schemas.openxmlformats.org/officeDocument/2006/relationships/slide" Target="/ppt/slides/slide6.xml" Id="R9009d54d0fba44a2" /><Relationship Type="http://schemas.openxmlformats.org/officeDocument/2006/relationships/slide" Target="/ppt/slides/slide7.xml" Id="Rf6d717349ee545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22a8c0ac044d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fa5aa1c5a46f1" /><Relationship Type="http://schemas.openxmlformats.org/officeDocument/2006/relationships/theme" Target="/ppt/slideMasters/theme/theme1.xml" Id="R7e873ccab32b49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afa5aa1c5a46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1449e06ac4a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7c23a941e04f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2880e2511a49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3927bf06c445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af47d680a4d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91c4f7759343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df318321b14d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ARRANGEMENT TJENESTER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ARRANGEMENT 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ARRANGEMENT TJENESTER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ARRANGEMENT 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ARRANGEMENT 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ARRANGEMENT 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8 064 761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−1 047 577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−1 075 744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−334 229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3 602 186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ARRANGEMENT 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ARRANGEMENT TJENESTER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ARRANGEMENT 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Fagerdalen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919 749 830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ARRANGEMENT TJENESTER AS</a:t>
            </a:r>
          </a:p>
        </p:txBody>
      </p:sp>
    </p:spTree>
  </p:cSld>
  <p:clrMapOvr>
    <a:masterClrMapping xmlns:a="http://schemas.openxmlformats.org/drawingml/2006/main"/>
  </p:clrMapOvr>
</p:sld>
</file>