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b12a2e32e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a725a85e641e3"/>
  </p:sldMasterIdLst>
  <p:sldIdLst>
    <p:sldId xmlns:r="http://schemas.openxmlformats.org/officeDocument/2006/relationships" id="256" r:id="R2be46f035fb34190"/>
    <p:sldId xmlns:r="http://schemas.openxmlformats.org/officeDocument/2006/relationships" id="257" r:id="R35db65192a294e31"/>
    <p:sldId xmlns:r="http://schemas.openxmlformats.org/officeDocument/2006/relationships" id="258" r:id="R9553539d1d6d4c9b"/>
    <p:sldId xmlns:r="http://schemas.openxmlformats.org/officeDocument/2006/relationships" id="259" r:id="R46a82450802a44e8"/>
    <p:sldId xmlns:r="http://schemas.openxmlformats.org/officeDocument/2006/relationships" id="260" r:id="R1bf7398ecd084d02"/>
    <p:sldId xmlns:r="http://schemas.openxmlformats.org/officeDocument/2006/relationships" id="261" r:id="R0b60858ad7f3435b"/>
    <p:sldId xmlns:r="http://schemas.openxmlformats.org/officeDocument/2006/relationships" id="262" r:id="R7ad66c62cce0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a725a85e641e3" /><Relationship Type="http://schemas.openxmlformats.org/officeDocument/2006/relationships/slide" Target="/ppt/slides/slide1.xml" Id="R2be46f035fb34190" /><Relationship Type="http://schemas.openxmlformats.org/officeDocument/2006/relationships/slide" Target="/ppt/slides/slide2.xml" Id="R35db65192a294e31" /><Relationship Type="http://schemas.openxmlformats.org/officeDocument/2006/relationships/slide" Target="/ppt/slides/slide3.xml" Id="R9553539d1d6d4c9b" /><Relationship Type="http://schemas.openxmlformats.org/officeDocument/2006/relationships/slide" Target="/ppt/slides/slide4.xml" Id="R46a82450802a44e8" /><Relationship Type="http://schemas.openxmlformats.org/officeDocument/2006/relationships/slide" Target="/ppt/slides/slide5.xml" Id="R1bf7398ecd084d02" /><Relationship Type="http://schemas.openxmlformats.org/officeDocument/2006/relationships/slide" Target="/ppt/slides/slide6.xml" Id="R0b60858ad7f3435b" /><Relationship Type="http://schemas.openxmlformats.org/officeDocument/2006/relationships/slide" Target="/ppt/slides/slide7.xml" Id="R7ad66c62cce0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4d7b58675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d818afe74faf" /><Relationship Type="http://schemas.openxmlformats.org/officeDocument/2006/relationships/theme" Target="/ppt/slideMasters/theme/theme1.xml" Id="R3b76a1c5ec65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cd818afe7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57b0df02e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5e08d526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15a51b41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8f0a0b169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609e06ca3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828c2f6d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53a4ee84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MYLAR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18 934 778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23 202 467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CLAUS IHLEN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GLUMBUS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MYELIN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HOLDING AS</a:t>
            </a:r>
          </a:p>
        </p:txBody>
      </p:sp>
    </p:spTree>
  </p:cSld>
  <p:clrMapOvr>
    <a:masterClrMapping xmlns:a="http://schemas.openxmlformats.org/drawingml/2006/main"/>
  </p:clrMapOvr>
</p:sld>
</file>