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df45e48c8b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b8e26436ae4d23"/>
  </p:sldMasterIdLst>
  <p:sldIdLst>
    <p:sldId xmlns:r="http://schemas.openxmlformats.org/officeDocument/2006/relationships" id="256" r:id="R2ca3916484ce477e"/>
    <p:sldId xmlns:r="http://schemas.openxmlformats.org/officeDocument/2006/relationships" id="257" r:id="R319f2070f4d4454c"/>
    <p:sldId xmlns:r="http://schemas.openxmlformats.org/officeDocument/2006/relationships" id="258" r:id="R29e234111ab647ec"/>
    <p:sldId xmlns:r="http://schemas.openxmlformats.org/officeDocument/2006/relationships" id="259" r:id="R185d8e9138984ff9"/>
    <p:sldId xmlns:r="http://schemas.openxmlformats.org/officeDocument/2006/relationships" id="260" r:id="R8e93d0247f724ba0"/>
    <p:sldId xmlns:r="http://schemas.openxmlformats.org/officeDocument/2006/relationships" id="261" r:id="R314edcf737104d73"/>
    <p:sldId xmlns:r="http://schemas.openxmlformats.org/officeDocument/2006/relationships" id="262" r:id="R11144a4171b0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8e26436ae4d23" /><Relationship Type="http://schemas.openxmlformats.org/officeDocument/2006/relationships/slide" Target="/ppt/slides/slide1.xml" Id="R2ca3916484ce477e" /><Relationship Type="http://schemas.openxmlformats.org/officeDocument/2006/relationships/slide" Target="/ppt/slides/slide2.xml" Id="R319f2070f4d4454c" /><Relationship Type="http://schemas.openxmlformats.org/officeDocument/2006/relationships/slide" Target="/ppt/slides/slide3.xml" Id="R29e234111ab647ec" /><Relationship Type="http://schemas.openxmlformats.org/officeDocument/2006/relationships/slide" Target="/ppt/slides/slide4.xml" Id="R185d8e9138984ff9" /><Relationship Type="http://schemas.openxmlformats.org/officeDocument/2006/relationships/slide" Target="/ppt/slides/slide5.xml" Id="R8e93d0247f724ba0" /><Relationship Type="http://schemas.openxmlformats.org/officeDocument/2006/relationships/slide" Target="/ppt/slides/slide6.xml" Id="R314edcf737104d73" /><Relationship Type="http://schemas.openxmlformats.org/officeDocument/2006/relationships/slide" Target="/ppt/slides/slide7.xml" Id="R11144a4171b0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03fde3184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7c98694ca4447" /><Relationship Type="http://schemas.openxmlformats.org/officeDocument/2006/relationships/theme" Target="/ppt/slideMasters/theme/theme1.xml" Id="R4ee6f019fffb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7c98694ca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1f7e3687f47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216c8a268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9ca2f0cc7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91c43e1a6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70adcbfb2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5701a0c7e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0d2248154a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14 576 927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15 127 994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ALVESTAD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