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2643a779d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bc2f72334492f"/>
  </p:sldMasterIdLst>
  <p:sldIdLst>
    <p:sldId xmlns:r="http://schemas.openxmlformats.org/officeDocument/2006/relationships" id="256" r:id="R833a5e5a3da34d04"/>
    <p:sldId xmlns:r="http://schemas.openxmlformats.org/officeDocument/2006/relationships" id="257" r:id="R6081f6f5f75045cc"/>
    <p:sldId xmlns:r="http://schemas.openxmlformats.org/officeDocument/2006/relationships" id="258" r:id="R3156258228074bce"/>
    <p:sldId xmlns:r="http://schemas.openxmlformats.org/officeDocument/2006/relationships" id="259" r:id="R0b182f40f4db457e"/>
    <p:sldId xmlns:r="http://schemas.openxmlformats.org/officeDocument/2006/relationships" id="260" r:id="R5eda717f9b854d6a"/>
    <p:sldId xmlns:r="http://schemas.openxmlformats.org/officeDocument/2006/relationships" id="261" r:id="R483f2243678447e1"/>
    <p:sldId xmlns:r="http://schemas.openxmlformats.org/officeDocument/2006/relationships" id="262" r:id="R59bd1603339b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bc2f72334492f" /><Relationship Type="http://schemas.openxmlformats.org/officeDocument/2006/relationships/slide" Target="/ppt/slides/slide1.xml" Id="R833a5e5a3da34d04" /><Relationship Type="http://schemas.openxmlformats.org/officeDocument/2006/relationships/slide" Target="/ppt/slides/slide2.xml" Id="R6081f6f5f75045cc" /><Relationship Type="http://schemas.openxmlformats.org/officeDocument/2006/relationships/slide" Target="/ppt/slides/slide3.xml" Id="R3156258228074bce" /><Relationship Type="http://schemas.openxmlformats.org/officeDocument/2006/relationships/slide" Target="/ppt/slides/slide4.xml" Id="R0b182f40f4db457e" /><Relationship Type="http://schemas.openxmlformats.org/officeDocument/2006/relationships/slide" Target="/ppt/slides/slide5.xml" Id="R5eda717f9b854d6a" /><Relationship Type="http://schemas.openxmlformats.org/officeDocument/2006/relationships/slide" Target="/ppt/slides/slide6.xml" Id="R483f2243678447e1" /><Relationship Type="http://schemas.openxmlformats.org/officeDocument/2006/relationships/slide" Target="/ppt/slides/slide7.xml" Id="R59bd1603339b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bb9e16ef3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d558281f44c5" /><Relationship Type="http://schemas.openxmlformats.org/officeDocument/2006/relationships/theme" Target="/ppt/slideMasters/theme/theme1.xml" Id="Re40bb2a463ad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8d558281f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3f691c89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675517e8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7864aa51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44c51381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5c96722a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d4603f5446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8b2775d9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AFOS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7 436 076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HADLINGEN AUTO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HAMLAGRØ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Dugstadfossen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