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d8c2b087c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8b200695b44a3"/>
  </p:sldMasterIdLst>
  <p:sldIdLst>
    <p:sldId xmlns:r="http://schemas.openxmlformats.org/officeDocument/2006/relationships" id="256" r:id="Rf66c361acd424605"/>
    <p:sldId xmlns:r="http://schemas.openxmlformats.org/officeDocument/2006/relationships" id="257" r:id="R194239fcf4a5429a"/>
    <p:sldId xmlns:r="http://schemas.openxmlformats.org/officeDocument/2006/relationships" id="258" r:id="R26ed78e377ec4328"/>
    <p:sldId xmlns:r="http://schemas.openxmlformats.org/officeDocument/2006/relationships" id="259" r:id="R3f6ee7fca72a4020"/>
    <p:sldId xmlns:r="http://schemas.openxmlformats.org/officeDocument/2006/relationships" id="260" r:id="R1ce088771a8d4fa8"/>
    <p:sldId xmlns:r="http://schemas.openxmlformats.org/officeDocument/2006/relationships" id="261" r:id="Rf4e8049c91c34198"/>
    <p:sldId xmlns:r="http://schemas.openxmlformats.org/officeDocument/2006/relationships" id="262" r:id="R49dd3ab41bac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8b200695b44a3" /><Relationship Type="http://schemas.openxmlformats.org/officeDocument/2006/relationships/slide" Target="/ppt/slides/slide1.xml" Id="Rf66c361acd424605" /><Relationship Type="http://schemas.openxmlformats.org/officeDocument/2006/relationships/slide" Target="/ppt/slides/slide2.xml" Id="R194239fcf4a5429a" /><Relationship Type="http://schemas.openxmlformats.org/officeDocument/2006/relationships/slide" Target="/ppt/slides/slide3.xml" Id="R26ed78e377ec4328" /><Relationship Type="http://schemas.openxmlformats.org/officeDocument/2006/relationships/slide" Target="/ppt/slides/slide4.xml" Id="R3f6ee7fca72a4020" /><Relationship Type="http://schemas.openxmlformats.org/officeDocument/2006/relationships/slide" Target="/ppt/slides/slide5.xml" Id="R1ce088771a8d4fa8" /><Relationship Type="http://schemas.openxmlformats.org/officeDocument/2006/relationships/slide" Target="/ppt/slides/slide6.xml" Id="Rf4e8049c91c34198" /><Relationship Type="http://schemas.openxmlformats.org/officeDocument/2006/relationships/slide" Target="/ppt/slides/slide7.xml" Id="R49dd3ab41bac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bc81db782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fb9242c54ef5" /><Relationship Type="http://schemas.openxmlformats.org/officeDocument/2006/relationships/theme" Target="/ppt/slideMasters/theme/theme1.xml" Id="R3dc2a7134032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4fb9242c5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becdfa46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08390354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ae42ba28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537673a24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cd2febe0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4b31658ef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9f77267be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SVORKA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SVORKA ENERGI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36 464 064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77 179 467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210 953 485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SVORKA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Svartvassvegen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91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firmapost@svorka.no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www.svorka.no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919 763 159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