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d0d4436e0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b2dacb42a412d"/>
  </p:sldMasterIdLst>
  <p:sldIdLst>
    <p:sldId xmlns:r="http://schemas.openxmlformats.org/officeDocument/2006/relationships" id="256" r:id="R0cc7915b7ef84d4e"/>
    <p:sldId xmlns:r="http://schemas.openxmlformats.org/officeDocument/2006/relationships" id="257" r:id="R8050fbcddc2c43cb"/>
    <p:sldId xmlns:r="http://schemas.openxmlformats.org/officeDocument/2006/relationships" id="258" r:id="R6372bcd9165f4059"/>
    <p:sldId xmlns:r="http://schemas.openxmlformats.org/officeDocument/2006/relationships" id="259" r:id="R468c54ec252947df"/>
    <p:sldId xmlns:r="http://schemas.openxmlformats.org/officeDocument/2006/relationships" id="260" r:id="R431a57fba00342c7"/>
    <p:sldId xmlns:r="http://schemas.openxmlformats.org/officeDocument/2006/relationships" id="261" r:id="R013c337bbb40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b2dacb42a412d" /><Relationship Type="http://schemas.openxmlformats.org/officeDocument/2006/relationships/slide" Target="/ppt/slides/slide1.xml" Id="R0cc7915b7ef84d4e" /><Relationship Type="http://schemas.openxmlformats.org/officeDocument/2006/relationships/slide" Target="/ppt/slides/slide2.xml" Id="R8050fbcddc2c43cb" /><Relationship Type="http://schemas.openxmlformats.org/officeDocument/2006/relationships/slide" Target="/ppt/slides/slide3.xml" Id="R6372bcd9165f4059" /><Relationship Type="http://schemas.openxmlformats.org/officeDocument/2006/relationships/slide" Target="/ppt/slides/slide4.xml" Id="R468c54ec252947df" /><Relationship Type="http://schemas.openxmlformats.org/officeDocument/2006/relationships/slide" Target="/ppt/slides/slide5.xml" Id="R431a57fba00342c7" /><Relationship Type="http://schemas.openxmlformats.org/officeDocument/2006/relationships/slide" Target="/ppt/slides/slide6.xml" Id="R013c337bbb40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3edf65329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6bb3ed994288" /><Relationship Type="http://schemas.openxmlformats.org/officeDocument/2006/relationships/theme" Target="/ppt/slideMasters/theme/theme1.xml" Id="R7df6209d03d5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46bb3ed99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1310b392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25d679c2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a2e9d6d0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6f7ec451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6452892c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52094d46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Glassperleveien 145A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