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1e79cedcf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a0dd31bc61443f"/>
  </p:sldMasterIdLst>
  <p:sldIdLst>
    <p:sldId xmlns:r="http://schemas.openxmlformats.org/officeDocument/2006/relationships" id="256" r:id="R6c90e29cf66143ef"/>
    <p:sldId xmlns:r="http://schemas.openxmlformats.org/officeDocument/2006/relationships" id="257" r:id="Rfda460c99d654dcb"/>
    <p:sldId xmlns:r="http://schemas.openxmlformats.org/officeDocument/2006/relationships" id="258" r:id="Rd855ce0495f34da4"/>
    <p:sldId xmlns:r="http://schemas.openxmlformats.org/officeDocument/2006/relationships" id="259" r:id="R2aa4679e7e2c4416"/>
    <p:sldId xmlns:r="http://schemas.openxmlformats.org/officeDocument/2006/relationships" id="260" r:id="R1b054bdd31574438"/>
    <p:sldId xmlns:r="http://schemas.openxmlformats.org/officeDocument/2006/relationships" id="261" r:id="Rd8c5bfdab1174fc7"/>
    <p:sldId xmlns:r="http://schemas.openxmlformats.org/officeDocument/2006/relationships" id="262" r:id="Rdb569757b67c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0dd31bc61443f" /><Relationship Type="http://schemas.openxmlformats.org/officeDocument/2006/relationships/slide" Target="/ppt/slides/slide1.xml" Id="R6c90e29cf66143ef" /><Relationship Type="http://schemas.openxmlformats.org/officeDocument/2006/relationships/slide" Target="/ppt/slides/slide2.xml" Id="Rfda460c99d654dcb" /><Relationship Type="http://schemas.openxmlformats.org/officeDocument/2006/relationships/slide" Target="/ppt/slides/slide3.xml" Id="Rd855ce0495f34da4" /><Relationship Type="http://schemas.openxmlformats.org/officeDocument/2006/relationships/slide" Target="/ppt/slides/slide4.xml" Id="R2aa4679e7e2c4416" /><Relationship Type="http://schemas.openxmlformats.org/officeDocument/2006/relationships/slide" Target="/ppt/slides/slide5.xml" Id="R1b054bdd31574438" /><Relationship Type="http://schemas.openxmlformats.org/officeDocument/2006/relationships/slide" Target="/ppt/slides/slide6.xml" Id="Rd8c5bfdab1174fc7" /><Relationship Type="http://schemas.openxmlformats.org/officeDocument/2006/relationships/slide" Target="/ppt/slides/slide7.xml" Id="Rdb569757b67c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87180e70f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54ba8abf041d4" /><Relationship Type="http://schemas.openxmlformats.org/officeDocument/2006/relationships/theme" Target="/ppt/slideMasters/theme/theme1.xml" Id="R919baafba7ca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154ba8abf0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03a54c38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cbc902f3b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3bd9900ec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4c8511ef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c695b2623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0a2594529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96c75d460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S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1 864 059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SELDAL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Glassperleveien 145A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919 764 821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S INVEST AS</a:t>
            </a:r>
          </a:p>
        </p:txBody>
      </p:sp>
    </p:spTree>
  </p:cSld>
  <p:clrMapOvr>
    <a:masterClrMapping xmlns:a="http://schemas.openxmlformats.org/drawingml/2006/main"/>
  </p:clrMapOvr>
</p:sld>
</file>