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3a788f8a9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5a68d7ac24cdd"/>
  </p:sldMasterIdLst>
  <p:sldIdLst>
    <p:sldId xmlns:r="http://schemas.openxmlformats.org/officeDocument/2006/relationships" id="256" r:id="Rd0119ffe59e3441d"/>
    <p:sldId xmlns:r="http://schemas.openxmlformats.org/officeDocument/2006/relationships" id="257" r:id="Re335715b57174db4"/>
    <p:sldId xmlns:r="http://schemas.openxmlformats.org/officeDocument/2006/relationships" id="258" r:id="R82bf5bd9710a48ff"/>
    <p:sldId xmlns:r="http://schemas.openxmlformats.org/officeDocument/2006/relationships" id="259" r:id="R77369e4cd03e4ca2"/>
    <p:sldId xmlns:r="http://schemas.openxmlformats.org/officeDocument/2006/relationships" id="260" r:id="Rf20cd143694a401b"/>
    <p:sldId xmlns:r="http://schemas.openxmlformats.org/officeDocument/2006/relationships" id="261" r:id="R77da129cfabf4f8b"/>
    <p:sldId xmlns:r="http://schemas.openxmlformats.org/officeDocument/2006/relationships" id="262" r:id="Rf6a87f9a96b6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5a68d7ac24cdd" /><Relationship Type="http://schemas.openxmlformats.org/officeDocument/2006/relationships/slide" Target="/ppt/slides/slide1.xml" Id="Rd0119ffe59e3441d" /><Relationship Type="http://schemas.openxmlformats.org/officeDocument/2006/relationships/slide" Target="/ppt/slides/slide2.xml" Id="Re335715b57174db4" /><Relationship Type="http://schemas.openxmlformats.org/officeDocument/2006/relationships/slide" Target="/ppt/slides/slide3.xml" Id="R82bf5bd9710a48ff" /><Relationship Type="http://schemas.openxmlformats.org/officeDocument/2006/relationships/slide" Target="/ppt/slides/slide4.xml" Id="R77369e4cd03e4ca2" /><Relationship Type="http://schemas.openxmlformats.org/officeDocument/2006/relationships/slide" Target="/ppt/slides/slide5.xml" Id="Rf20cd143694a401b" /><Relationship Type="http://schemas.openxmlformats.org/officeDocument/2006/relationships/slide" Target="/ppt/slides/slide6.xml" Id="R77da129cfabf4f8b" /><Relationship Type="http://schemas.openxmlformats.org/officeDocument/2006/relationships/slide" Target="/ppt/slides/slide7.xml" Id="Rf6a87f9a96b6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fbf97d064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bae6fce04bc9" /><Relationship Type="http://schemas.openxmlformats.org/officeDocument/2006/relationships/theme" Target="/ppt/slideMasters/theme/theme1.xml" Id="R59a4bdc37a94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2bae6fce0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d9a0ac88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2547b93b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c38bb54e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ca407b5f5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ca83e69a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9ef319ea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c1a3aba2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FEIRING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34 936 832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−8 808 700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−7 832 910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209 042 177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705 620 080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OLLENDORFF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www.feiring.no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AS</a:t>
            </a:r>
          </a:p>
        </p:txBody>
      </p:sp>
    </p:spTree>
  </p:cSld>
  <p:clrMapOvr>
    <a:masterClrMapping xmlns:a="http://schemas.openxmlformats.org/drawingml/2006/main"/>
  </p:clrMapOvr>
</p:sld>
</file>