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7c2157d0c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2558a69e74ccb"/>
  </p:sldMasterIdLst>
  <p:sldIdLst>
    <p:sldId xmlns:r="http://schemas.openxmlformats.org/officeDocument/2006/relationships" id="256" r:id="R6966ee1672224f82"/>
    <p:sldId xmlns:r="http://schemas.openxmlformats.org/officeDocument/2006/relationships" id="257" r:id="R305965a35cac43a3"/>
    <p:sldId xmlns:r="http://schemas.openxmlformats.org/officeDocument/2006/relationships" id="258" r:id="R4a4d824979164258"/>
    <p:sldId xmlns:r="http://schemas.openxmlformats.org/officeDocument/2006/relationships" id="259" r:id="R25deb7de20684be3"/>
    <p:sldId xmlns:r="http://schemas.openxmlformats.org/officeDocument/2006/relationships" id="260" r:id="Rdd572e168c8c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2558a69e74ccb" /><Relationship Type="http://schemas.openxmlformats.org/officeDocument/2006/relationships/slide" Target="/ppt/slides/slide1.xml" Id="R6966ee1672224f82" /><Relationship Type="http://schemas.openxmlformats.org/officeDocument/2006/relationships/slide" Target="/ppt/slides/slide2.xml" Id="R305965a35cac43a3" /><Relationship Type="http://schemas.openxmlformats.org/officeDocument/2006/relationships/slide" Target="/ppt/slides/slide3.xml" Id="R4a4d824979164258" /><Relationship Type="http://schemas.openxmlformats.org/officeDocument/2006/relationships/slide" Target="/ppt/slides/slide4.xml" Id="R25deb7de20684be3" /><Relationship Type="http://schemas.openxmlformats.org/officeDocument/2006/relationships/slide" Target="/ppt/slides/slide5.xml" Id="Rdd572e168c8c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4e889e366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56758e504361" /><Relationship Type="http://schemas.openxmlformats.org/officeDocument/2006/relationships/theme" Target="/ppt/slideMasters/theme/theme1.xml" Id="Ra8f8b7d08390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556758e50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38237bd10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c558f753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57f158c5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76e240da0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9f1f88e5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ARTUR RØRLEGGERTJENESTER ARTUR STANISLAW SLIWINSKI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ARTUR RØRLEGGERTJENESTER ARTUR STANISLAW SLIWINSKI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 RØRLEGGERTJENESTER ARTUR STANISLAW SLIWINSKI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ARTUR RØRLEGGERTJENESTER ARTUR STANISLAW SLIWINSKI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ARTUR RØRLEGGERTJENESTER ARTUR STANISLAW SLIWINSKI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ARTUR RØRLEGGERTJENESTER ARTUR STANISLAW SLIWINSKI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Imås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ARTUR RØRLEGGERTJENESTER ARTUR STANISLAW SLIWINSKI</a:t>
            </a:r>
          </a:p>
        </p:txBody>
      </p:sp>
    </p:spTree>
  </p:cSld>
  <p:clrMapOvr>
    <a:masterClrMapping xmlns:a="http://schemas.openxmlformats.org/drawingml/2006/main"/>
  </p:clrMapOvr>
</p:sld>
</file>