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a222c8130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967667bde43ca"/>
  </p:sldMasterIdLst>
  <p:sldIdLst>
    <p:sldId xmlns:r="http://schemas.openxmlformats.org/officeDocument/2006/relationships" id="256" r:id="R1945fde96cd54390"/>
    <p:sldId xmlns:r="http://schemas.openxmlformats.org/officeDocument/2006/relationships" id="257" r:id="R6a70433806854756"/>
    <p:sldId xmlns:r="http://schemas.openxmlformats.org/officeDocument/2006/relationships" id="258" r:id="Rf607dd3c9c714b45"/>
    <p:sldId xmlns:r="http://schemas.openxmlformats.org/officeDocument/2006/relationships" id="259" r:id="Rd8cdfdffeef24d0d"/>
    <p:sldId xmlns:r="http://schemas.openxmlformats.org/officeDocument/2006/relationships" id="260" r:id="R588481c8602f4eb0"/>
    <p:sldId xmlns:r="http://schemas.openxmlformats.org/officeDocument/2006/relationships" id="261" r:id="R9a40c3ee49754099"/>
    <p:sldId xmlns:r="http://schemas.openxmlformats.org/officeDocument/2006/relationships" id="262" r:id="Rbae34efaf5f3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967667bde43ca" /><Relationship Type="http://schemas.openxmlformats.org/officeDocument/2006/relationships/slide" Target="/ppt/slides/slide1.xml" Id="R1945fde96cd54390" /><Relationship Type="http://schemas.openxmlformats.org/officeDocument/2006/relationships/slide" Target="/ppt/slides/slide2.xml" Id="R6a70433806854756" /><Relationship Type="http://schemas.openxmlformats.org/officeDocument/2006/relationships/slide" Target="/ppt/slides/slide3.xml" Id="Rf607dd3c9c714b45" /><Relationship Type="http://schemas.openxmlformats.org/officeDocument/2006/relationships/slide" Target="/ppt/slides/slide4.xml" Id="Rd8cdfdffeef24d0d" /><Relationship Type="http://schemas.openxmlformats.org/officeDocument/2006/relationships/slide" Target="/ppt/slides/slide5.xml" Id="R588481c8602f4eb0" /><Relationship Type="http://schemas.openxmlformats.org/officeDocument/2006/relationships/slide" Target="/ppt/slides/slide6.xml" Id="R9a40c3ee49754099" /><Relationship Type="http://schemas.openxmlformats.org/officeDocument/2006/relationships/slide" Target="/ppt/slides/slide7.xml" Id="Rbae34efaf5f3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889ef1cfb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c8ae084a4834" /><Relationship Type="http://schemas.openxmlformats.org/officeDocument/2006/relationships/theme" Target="/ppt/slideMasters/theme/theme1.xml" Id="R6e007ad1c853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4c8ae084a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b34ae52b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a46afb0e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f5413103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c1ec4eba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0d29b677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d6cf3b7e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bea648e8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OLLENDORFF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OLLENDORFF HOLDING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96 353 693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105 886 894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KHO HOLDING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 INVEST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ROTO HOLDING AS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919 778 016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OLLENDORFF HOLDING AS</a:t>
            </a:r>
          </a:p>
        </p:txBody>
      </p:sp>
    </p:spTree>
  </p:cSld>
  <p:clrMapOvr>
    <a:masterClrMapping xmlns:a="http://schemas.openxmlformats.org/drawingml/2006/main"/>
  </p:clrMapOvr>
</p:sld>
</file>