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cb9ba3d70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c231657e944d9"/>
  </p:sldMasterIdLst>
  <p:sldIdLst>
    <p:sldId xmlns:r="http://schemas.openxmlformats.org/officeDocument/2006/relationships" id="256" r:id="R463a48ee071f4db8"/>
    <p:sldId xmlns:r="http://schemas.openxmlformats.org/officeDocument/2006/relationships" id="257" r:id="R52d702c3309a4e43"/>
    <p:sldId xmlns:r="http://schemas.openxmlformats.org/officeDocument/2006/relationships" id="258" r:id="R046e8e3835024d40"/>
    <p:sldId xmlns:r="http://schemas.openxmlformats.org/officeDocument/2006/relationships" id="259" r:id="R0f1cb86ca8204d5a"/>
    <p:sldId xmlns:r="http://schemas.openxmlformats.org/officeDocument/2006/relationships" id="260" r:id="Rbbc5878e70b24f29"/>
    <p:sldId xmlns:r="http://schemas.openxmlformats.org/officeDocument/2006/relationships" id="261" r:id="Rd822bba409fb4118"/>
    <p:sldId xmlns:r="http://schemas.openxmlformats.org/officeDocument/2006/relationships" id="262" r:id="R6667c2b30f11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c231657e944d9" /><Relationship Type="http://schemas.openxmlformats.org/officeDocument/2006/relationships/slide" Target="/ppt/slides/slide1.xml" Id="R463a48ee071f4db8" /><Relationship Type="http://schemas.openxmlformats.org/officeDocument/2006/relationships/slide" Target="/ppt/slides/slide2.xml" Id="R52d702c3309a4e43" /><Relationship Type="http://schemas.openxmlformats.org/officeDocument/2006/relationships/slide" Target="/ppt/slides/slide3.xml" Id="R046e8e3835024d40" /><Relationship Type="http://schemas.openxmlformats.org/officeDocument/2006/relationships/slide" Target="/ppt/slides/slide4.xml" Id="R0f1cb86ca8204d5a" /><Relationship Type="http://schemas.openxmlformats.org/officeDocument/2006/relationships/slide" Target="/ppt/slides/slide5.xml" Id="Rbbc5878e70b24f29" /><Relationship Type="http://schemas.openxmlformats.org/officeDocument/2006/relationships/slide" Target="/ppt/slides/slide6.xml" Id="Rd822bba409fb4118" /><Relationship Type="http://schemas.openxmlformats.org/officeDocument/2006/relationships/slide" Target="/ppt/slides/slide7.xml" Id="R6667c2b30f11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c51256002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a21aa2c24370" /><Relationship Type="http://schemas.openxmlformats.org/officeDocument/2006/relationships/theme" Target="/ppt/slideMasters/theme/theme1.xml" Id="Rb71bad48870f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1a21aa2c2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2f8d7cb87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301ca3cf549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9de93f939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0df66b2b4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5bf2496a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15214b8f9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f3df8104e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RELOOP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RELOOP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10 950 901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FURULØKKEN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JESPERSEN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Torkel Maulands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919 779 357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RELOOP AS</a:t>
            </a:r>
          </a:p>
        </p:txBody>
      </p:sp>
    </p:spTree>
  </p:cSld>
  <p:clrMapOvr>
    <a:masterClrMapping xmlns:a="http://schemas.openxmlformats.org/drawingml/2006/main"/>
  </p:clrMapOvr>
</p:sld>
</file>