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8319eb930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6509f9b4d49ba"/>
  </p:sldMasterIdLst>
  <p:sldIdLst>
    <p:sldId xmlns:r="http://schemas.openxmlformats.org/officeDocument/2006/relationships" id="256" r:id="Rddaa52285f864a70"/>
    <p:sldId xmlns:r="http://schemas.openxmlformats.org/officeDocument/2006/relationships" id="257" r:id="R1c3707beb3eb4e48"/>
    <p:sldId xmlns:r="http://schemas.openxmlformats.org/officeDocument/2006/relationships" id="258" r:id="Rbdb8e96673c34b48"/>
    <p:sldId xmlns:r="http://schemas.openxmlformats.org/officeDocument/2006/relationships" id="259" r:id="R1af8dc77a82044d3"/>
    <p:sldId xmlns:r="http://schemas.openxmlformats.org/officeDocument/2006/relationships" id="260" r:id="Rbb01144780654202"/>
    <p:sldId xmlns:r="http://schemas.openxmlformats.org/officeDocument/2006/relationships" id="261" r:id="Rf74eb53f72314f6b"/>
    <p:sldId xmlns:r="http://schemas.openxmlformats.org/officeDocument/2006/relationships" id="262" r:id="R301f3bb6e20f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6509f9b4d49ba" /><Relationship Type="http://schemas.openxmlformats.org/officeDocument/2006/relationships/slide" Target="/ppt/slides/slide1.xml" Id="Rddaa52285f864a70" /><Relationship Type="http://schemas.openxmlformats.org/officeDocument/2006/relationships/slide" Target="/ppt/slides/slide2.xml" Id="R1c3707beb3eb4e48" /><Relationship Type="http://schemas.openxmlformats.org/officeDocument/2006/relationships/slide" Target="/ppt/slides/slide3.xml" Id="Rbdb8e96673c34b48" /><Relationship Type="http://schemas.openxmlformats.org/officeDocument/2006/relationships/slide" Target="/ppt/slides/slide4.xml" Id="R1af8dc77a82044d3" /><Relationship Type="http://schemas.openxmlformats.org/officeDocument/2006/relationships/slide" Target="/ppt/slides/slide5.xml" Id="Rbb01144780654202" /><Relationship Type="http://schemas.openxmlformats.org/officeDocument/2006/relationships/slide" Target="/ppt/slides/slide6.xml" Id="Rf74eb53f72314f6b" /><Relationship Type="http://schemas.openxmlformats.org/officeDocument/2006/relationships/slide" Target="/ppt/slides/slide7.xml" Id="R301f3bb6e20f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32a20a1b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3200c05b4191" /><Relationship Type="http://schemas.openxmlformats.org/officeDocument/2006/relationships/theme" Target="/ppt/slideMasters/theme/theme1.xml" Id="R0eda9211499a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03200c05b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c501f6ec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e523a0a5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56956c01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5732d3c9a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93e7b13e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e9280643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a0f35d1d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NYMO KADOTA-ISAKSEN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Høvikskogen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