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eadf816d7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04d68b50f841dd"/>
  </p:sldMasterIdLst>
  <p:sldIdLst>
    <p:sldId xmlns:r="http://schemas.openxmlformats.org/officeDocument/2006/relationships" id="256" r:id="R6d66508c5301430e"/>
    <p:sldId xmlns:r="http://schemas.openxmlformats.org/officeDocument/2006/relationships" id="257" r:id="R5cdf758e544a4cb7"/>
    <p:sldId xmlns:r="http://schemas.openxmlformats.org/officeDocument/2006/relationships" id="258" r:id="R4c54014869654d3c"/>
    <p:sldId xmlns:r="http://schemas.openxmlformats.org/officeDocument/2006/relationships" id="259" r:id="Rf8fb8662cb2043eb"/>
    <p:sldId xmlns:r="http://schemas.openxmlformats.org/officeDocument/2006/relationships" id="260" r:id="R830bfb1e151d4857"/>
    <p:sldId xmlns:r="http://schemas.openxmlformats.org/officeDocument/2006/relationships" id="261" r:id="R2254ed9bdf114df1"/>
    <p:sldId xmlns:r="http://schemas.openxmlformats.org/officeDocument/2006/relationships" id="262" r:id="Re20722ea38fc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4d68b50f841dd" /><Relationship Type="http://schemas.openxmlformats.org/officeDocument/2006/relationships/slide" Target="/ppt/slides/slide1.xml" Id="R6d66508c5301430e" /><Relationship Type="http://schemas.openxmlformats.org/officeDocument/2006/relationships/slide" Target="/ppt/slides/slide2.xml" Id="R5cdf758e544a4cb7" /><Relationship Type="http://schemas.openxmlformats.org/officeDocument/2006/relationships/slide" Target="/ppt/slides/slide3.xml" Id="R4c54014869654d3c" /><Relationship Type="http://schemas.openxmlformats.org/officeDocument/2006/relationships/slide" Target="/ppt/slides/slide4.xml" Id="Rf8fb8662cb2043eb" /><Relationship Type="http://schemas.openxmlformats.org/officeDocument/2006/relationships/slide" Target="/ppt/slides/slide5.xml" Id="R830bfb1e151d4857" /><Relationship Type="http://schemas.openxmlformats.org/officeDocument/2006/relationships/slide" Target="/ppt/slides/slide6.xml" Id="R2254ed9bdf114df1" /><Relationship Type="http://schemas.openxmlformats.org/officeDocument/2006/relationships/slide" Target="/ppt/slides/slide7.xml" Id="Re20722ea38fc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a873fe7c5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dd097a43c4c32" /><Relationship Type="http://schemas.openxmlformats.org/officeDocument/2006/relationships/theme" Target="/ppt/slideMasters/theme/theme1.xml" Id="R91172b6da1b14d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dd097a43c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6c3f670464b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7d4dcb45048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90120084b3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6131fe509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fabf55589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edbf1a1e74f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bc337526b44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GK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GK BERG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2 066 311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2 094 036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GUNVOR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Henrichsdammen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3123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919 786 353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GK BERG AS</a:t>
            </a:r>
          </a:p>
        </p:txBody>
      </p:sp>
    </p:spTree>
  </p:cSld>
  <p:clrMapOvr>
    <a:masterClrMapping xmlns:a="http://schemas.openxmlformats.org/drawingml/2006/main"/>
  </p:clrMapOvr>
</p:sld>
</file>