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4804d591d14d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d3dd5077e548f4"/>
  </p:sldMasterIdLst>
  <p:sldIdLst>
    <p:sldId xmlns:r="http://schemas.openxmlformats.org/officeDocument/2006/relationships" id="256" r:id="R75ca0a1bf3904203"/>
    <p:sldId xmlns:r="http://schemas.openxmlformats.org/officeDocument/2006/relationships" id="257" r:id="R46a9599faca04038"/>
    <p:sldId xmlns:r="http://schemas.openxmlformats.org/officeDocument/2006/relationships" id="258" r:id="R135cb11064064ba2"/>
    <p:sldId xmlns:r="http://schemas.openxmlformats.org/officeDocument/2006/relationships" id="259" r:id="R4adc806afc5c44fc"/>
    <p:sldId xmlns:r="http://schemas.openxmlformats.org/officeDocument/2006/relationships" id="260" r:id="R31e4e9d4fd4544bc"/>
    <p:sldId xmlns:r="http://schemas.openxmlformats.org/officeDocument/2006/relationships" id="261" r:id="R859a4cf352f04d18"/>
    <p:sldId xmlns:r="http://schemas.openxmlformats.org/officeDocument/2006/relationships" id="262" r:id="Rd9a0dd37856f4e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3dd5077e548f4" /><Relationship Type="http://schemas.openxmlformats.org/officeDocument/2006/relationships/slide" Target="/ppt/slides/slide1.xml" Id="R75ca0a1bf3904203" /><Relationship Type="http://schemas.openxmlformats.org/officeDocument/2006/relationships/slide" Target="/ppt/slides/slide2.xml" Id="R46a9599faca04038" /><Relationship Type="http://schemas.openxmlformats.org/officeDocument/2006/relationships/slide" Target="/ppt/slides/slide3.xml" Id="R135cb11064064ba2" /><Relationship Type="http://schemas.openxmlformats.org/officeDocument/2006/relationships/slide" Target="/ppt/slides/slide4.xml" Id="R4adc806afc5c44fc" /><Relationship Type="http://schemas.openxmlformats.org/officeDocument/2006/relationships/slide" Target="/ppt/slides/slide5.xml" Id="R31e4e9d4fd4544bc" /><Relationship Type="http://schemas.openxmlformats.org/officeDocument/2006/relationships/slide" Target="/ppt/slides/slide6.xml" Id="R859a4cf352f04d18" /><Relationship Type="http://schemas.openxmlformats.org/officeDocument/2006/relationships/slide" Target="/ppt/slides/slide7.xml" Id="Rd9a0dd37856f4e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b8a4046ca4a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77f7f320c44bc" /><Relationship Type="http://schemas.openxmlformats.org/officeDocument/2006/relationships/theme" Target="/ppt/slideMasters/theme/theme1.xml" Id="R399665cf1b0c4c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e77f7f320c44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0e258a7bb42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bb70df2ed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e9b03b3ec4e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9c7c9f1db49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a11bbe7e443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779499d8144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9236eb7d842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ELISENBERG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ELISENBERG ELEKTRO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23 969 017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2 188 680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1 815 877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2 119 817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10 978 123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Busterudkleiva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1782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919 788 143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 ELEKTRO AS</a:t>
            </a:r>
          </a:p>
        </p:txBody>
      </p:sp>
    </p:spTree>
  </p:cSld>
  <p:clrMapOvr>
    <a:masterClrMapping xmlns:a="http://schemas.openxmlformats.org/drawingml/2006/main"/>
  </p:clrMapOvr>
</p:sld>
</file>