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eeebcde28c4c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184c7543249ee"/>
  </p:sldMasterIdLst>
  <p:sldIdLst>
    <p:sldId xmlns:r="http://schemas.openxmlformats.org/officeDocument/2006/relationships" id="256" r:id="Rfb77fb1465f04a68"/>
    <p:sldId xmlns:r="http://schemas.openxmlformats.org/officeDocument/2006/relationships" id="257" r:id="R3609f9bed98f4f49"/>
    <p:sldId xmlns:r="http://schemas.openxmlformats.org/officeDocument/2006/relationships" id="258" r:id="Rd809ef2c4ede42e0"/>
    <p:sldId xmlns:r="http://schemas.openxmlformats.org/officeDocument/2006/relationships" id="259" r:id="R1cfbeb1330994915"/>
    <p:sldId xmlns:r="http://schemas.openxmlformats.org/officeDocument/2006/relationships" id="260" r:id="R993ef7ea8adc4337"/>
    <p:sldId xmlns:r="http://schemas.openxmlformats.org/officeDocument/2006/relationships" id="261" r:id="R885c2351a780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184c7543249ee" /><Relationship Type="http://schemas.openxmlformats.org/officeDocument/2006/relationships/slide" Target="/ppt/slides/slide1.xml" Id="Rfb77fb1465f04a68" /><Relationship Type="http://schemas.openxmlformats.org/officeDocument/2006/relationships/slide" Target="/ppt/slides/slide2.xml" Id="R3609f9bed98f4f49" /><Relationship Type="http://schemas.openxmlformats.org/officeDocument/2006/relationships/slide" Target="/ppt/slides/slide3.xml" Id="Rd809ef2c4ede42e0" /><Relationship Type="http://schemas.openxmlformats.org/officeDocument/2006/relationships/slide" Target="/ppt/slides/slide4.xml" Id="R1cfbeb1330994915" /><Relationship Type="http://schemas.openxmlformats.org/officeDocument/2006/relationships/slide" Target="/ppt/slides/slide5.xml" Id="R993ef7ea8adc4337" /><Relationship Type="http://schemas.openxmlformats.org/officeDocument/2006/relationships/slide" Target="/ppt/slides/slide6.xml" Id="R885c2351a780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dc73e9a18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eae2f050a4c73" /><Relationship Type="http://schemas.openxmlformats.org/officeDocument/2006/relationships/theme" Target="/ppt/slideMasters/theme/theme1.xml" Id="Rbc610d5f3a8a41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eae2f050a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a5b15423f44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90b31f007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2c571e87a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9073fd5294d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0d25e53bc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7027622d2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KJELD RASMUSSEN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