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3bb008d70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7cfccbfa14ddd"/>
  </p:sldMasterIdLst>
  <p:sldIdLst>
    <p:sldId xmlns:r="http://schemas.openxmlformats.org/officeDocument/2006/relationships" id="256" r:id="R372528cc6ea9468c"/>
    <p:sldId xmlns:r="http://schemas.openxmlformats.org/officeDocument/2006/relationships" id="257" r:id="R138723c8daa74f6a"/>
    <p:sldId xmlns:r="http://schemas.openxmlformats.org/officeDocument/2006/relationships" id="258" r:id="Rca813d9537294119"/>
    <p:sldId xmlns:r="http://schemas.openxmlformats.org/officeDocument/2006/relationships" id="259" r:id="R1e14232f9cbc48e4"/>
    <p:sldId xmlns:r="http://schemas.openxmlformats.org/officeDocument/2006/relationships" id="260" r:id="Ra6122bde4a394f30"/>
    <p:sldId xmlns:r="http://schemas.openxmlformats.org/officeDocument/2006/relationships" id="261" r:id="R0b6a388ae42a4e82"/>
    <p:sldId xmlns:r="http://schemas.openxmlformats.org/officeDocument/2006/relationships" id="262" r:id="Rad8f52ee929f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7cfccbfa14ddd" /><Relationship Type="http://schemas.openxmlformats.org/officeDocument/2006/relationships/slide" Target="/ppt/slides/slide1.xml" Id="R372528cc6ea9468c" /><Relationship Type="http://schemas.openxmlformats.org/officeDocument/2006/relationships/slide" Target="/ppt/slides/slide2.xml" Id="R138723c8daa74f6a" /><Relationship Type="http://schemas.openxmlformats.org/officeDocument/2006/relationships/slide" Target="/ppt/slides/slide3.xml" Id="Rca813d9537294119" /><Relationship Type="http://schemas.openxmlformats.org/officeDocument/2006/relationships/slide" Target="/ppt/slides/slide4.xml" Id="R1e14232f9cbc48e4" /><Relationship Type="http://schemas.openxmlformats.org/officeDocument/2006/relationships/slide" Target="/ppt/slides/slide5.xml" Id="Ra6122bde4a394f30" /><Relationship Type="http://schemas.openxmlformats.org/officeDocument/2006/relationships/slide" Target="/ppt/slides/slide6.xml" Id="R0b6a388ae42a4e82" /><Relationship Type="http://schemas.openxmlformats.org/officeDocument/2006/relationships/slide" Target="/ppt/slides/slide7.xml" Id="Rad8f52ee929f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0fd001b43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f43bae7c34862" /><Relationship Type="http://schemas.openxmlformats.org/officeDocument/2006/relationships/theme" Target="/ppt/slideMasters/theme/theme1.xml" Id="Rc4caf876d868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5f43bae7c3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200b6f25648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0655abd5f48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fa0b65ddb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264377654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8abb9041d4d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6815e80fe48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46eebdf9e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KJELD RASMUSSEN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RASMUSSEN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556 373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ERIK ROTBERG RASMUSSEN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MAY-BRITT VOLLEBEKK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