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59c6fcc0cf43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5776f14cf946d4"/>
  </p:sldMasterIdLst>
  <p:sldIdLst>
    <p:sldId xmlns:r="http://schemas.openxmlformats.org/officeDocument/2006/relationships" id="256" r:id="R4af493b2a38541ef"/>
    <p:sldId xmlns:r="http://schemas.openxmlformats.org/officeDocument/2006/relationships" id="257" r:id="Rae35edbd3d834a2a"/>
    <p:sldId xmlns:r="http://schemas.openxmlformats.org/officeDocument/2006/relationships" id="258" r:id="Rfb0f5a46e9304975"/>
    <p:sldId xmlns:r="http://schemas.openxmlformats.org/officeDocument/2006/relationships" id="259" r:id="R6bbc9577ccdb42eb"/>
    <p:sldId xmlns:r="http://schemas.openxmlformats.org/officeDocument/2006/relationships" id="260" r:id="R450e36662b7b47a1"/>
    <p:sldId xmlns:r="http://schemas.openxmlformats.org/officeDocument/2006/relationships" id="261" r:id="Rf5d9940fc79f4733"/>
    <p:sldId xmlns:r="http://schemas.openxmlformats.org/officeDocument/2006/relationships" id="262" r:id="R6a21061dc17344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776f14cf946d4" /><Relationship Type="http://schemas.openxmlformats.org/officeDocument/2006/relationships/slide" Target="/ppt/slides/slide1.xml" Id="R4af493b2a38541ef" /><Relationship Type="http://schemas.openxmlformats.org/officeDocument/2006/relationships/slide" Target="/ppt/slides/slide2.xml" Id="Rae35edbd3d834a2a" /><Relationship Type="http://schemas.openxmlformats.org/officeDocument/2006/relationships/slide" Target="/ppt/slides/slide3.xml" Id="Rfb0f5a46e9304975" /><Relationship Type="http://schemas.openxmlformats.org/officeDocument/2006/relationships/slide" Target="/ppt/slides/slide4.xml" Id="R6bbc9577ccdb42eb" /><Relationship Type="http://schemas.openxmlformats.org/officeDocument/2006/relationships/slide" Target="/ppt/slides/slide5.xml" Id="R450e36662b7b47a1" /><Relationship Type="http://schemas.openxmlformats.org/officeDocument/2006/relationships/slide" Target="/ppt/slides/slide6.xml" Id="Rf5d9940fc79f4733" /><Relationship Type="http://schemas.openxmlformats.org/officeDocument/2006/relationships/slide" Target="/ppt/slides/slide7.xml" Id="R6a21061dc17344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26ae4d91d49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b237396e2408a" /><Relationship Type="http://schemas.openxmlformats.org/officeDocument/2006/relationships/theme" Target="/ppt/slideMasters/theme/theme1.xml" Id="Race681c682e54a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3b237396e240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8835c670841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6780b275446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90117dcac47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d07cb0d9d48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2b8f67a6c4c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baf215a1a47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91355365f41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WMOT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WMOT HOLDING AS ble etablert [år] og holder til i Kvaløya.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10 570 908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13 574 523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WALTER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Ropnesvegen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9107 Kvaløya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919 788 704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WMOT HOLDING AS</a:t>
            </a:r>
          </a:p>
        </p:txBody>
      </p:sp>
    </p:spTree>
  </p:cSld>
  <p:clrMapOvr>
    <a:masterClrMapping xmlns:a="http://schemas.openxmlformats.org/drawingml/2006/main"/>
  </p:clrMapOvr>
</p:sld>
</file>