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35362abd3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eef7c5a1249da"/>
  </p:sldMasterIdLst>
  <p:sldIdLst>
    <p:sldId xmlns:r="http://schemas.openxmlformats.org/officeDocument/2006/relationships" id="256" r:id="R5af5c1a36d1f4828"/>
    <p:sldId xmlns:r="http://schemas.openxmlformats.org/officeDocument/2006/relationships" id="257" r:id="Re26362a70008459c"/>
    <p:sldId xmlns:r="http://schemas.openxmlformats.org/officeDocument/2006/relationships" id="258" r:id="R648bc81a1fc348be"/>
    <p:sldId xmlns:r="http://schemas.openxmlformats.org/officeDocument/2006/relationships" id="259" r:id="R07b8ec04679e4541"/>
    <p:sldId xmlns:r="http://schemas.openxmlformats.org/officeDocument/2006/relationships" id="260" r:id="R2ee12944df874ca9"/>
    <p:sldId xmlns:r="http://schemas.openxmlformats.org/officeDocument/2006/relationships" id="261" r:id="R514a7314cb214c49"/>
    <p:sldId xmlns:r="http://schemas.openxmlformats.org/officeDocument/2006/relationships" id="262" r:id="Raf30650b1ad9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eef7c5a1249da" /><Relationship Type="http://schemas.openxmlformats.org/officeDocument/2006/relationships/slide" Target="/ppt/slides/slide1.xml" Id="R5af5c1a36d1f4828" /><Relationship Type="http://schemas.openxmlformats.org/officeDocument/2006/relationships/slide" Target="/ppt/slides/slide2.xml" Id="Re26362a70008459c" /><Relationship Type="http://schemas.openxmlformats.org/officeDocument/2006/relationships/slide" Target="/ppt/slides/slide3.xml" Id="R648bc81a1fc348be" /><Relationship Type="http://schemas.openxmlformats.org/officeDocument/2006/relationships/slide" Target="/ppt/slides/slide4.xml" Id="R07b8ec04679e4541" /><Relationship Type="http://schemas.openxmlformats.org/officeDocument/2006/relationships/slide" Target="/ppt/slides/slide5.xml" Id="R2ee12944df874ca9" /><Relationship Type="http://schemas.openxmlformats.org/officeDocument/2006/relationships/slide" Target="/ppt/slides/slide6.xml" Id="R514a7314cb214c49" /><Relationship Type="http://schemas.openxmlformats.org/officeDocument/2006/relationships/slide" Target="/ppt/slides/slide7.xml" Id="Raf30650b1ad9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6a069880445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4ab7350b74774" /><Relationship Type="http://schemas.openxmlformats.org/officeDocument/2006/relationships/theme" Target="/ppt/slideMasters/theme/theme1.xml" Id="R591ea0fb09b34c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4ab7350b747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f19e2432049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d2d18b6be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ab9555b6744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b435ffbac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f4e2918cc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1047f696244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ffee2f7c8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KLK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KLK INVESTMENT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15 914 413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14 234 471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61 738 438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243 346 655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327 672 523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LØDRUP KVALHEIM  –  76,7 %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PBK HOLDING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KLK INVESTMENT AS</a:t>
            </a:r>
          </a:p>
        </p:txBody>
      </p:sp>
    </p:spTree>
  </p:cSld>
  <p:clrMapOvr>
    <a:masterClrMapping xmlns:a="http://schemas.openxmlformats.org/drawingml/2006/main"/>
  </p:clrMapOvr>
</p:sld>
</file>