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a8df030b5349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e9c74ff0884fa3"/>
  </p:sldMasterIdLst>
  <p:sldIdLst>
    <p:sldId xmlns:r="http://schemas.openxmlformats.org/officeDocument/2006/relationships" id="256" r:id="R063677d1ecaa4f76"/>
    <p:sldId xmlns:r="http://schemas.openxmlformats.org/officeDocument/2006/relationships" id="257" r:id="R28deff8c436b41b3"/>
    <p:sldId xmlns:r="http://schemas.openxmlformats.org/officeDocument/2006/relationships" id="258" r:id="Rb939e8b377aa4e28"/>
    <p:sldId xmlns:r="http://schemas.openxmlformats.org/officeDocument/2006/relationships" id="259" r:id="Rbbe5239fb40e4ce6"/>
    <p:sldId xmlns:r="http://schemas.openxmlformats.org/officeDocument/2006/relationships" id="260" r:id="Rde49071581044872"/>
    <p:sldId xmlns:r="http://schemas.openxmlformats.org/officeDocument/2006/relationships" id="261" r:id="R5627164ed5ad4076"/>
    <p:sldId xmlns:r="http://schemas.openxmlformats.org/officeDocument/2006/relationships" id="262" r:id="Ra00ff58ad46541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e9c74ff0884fa3" /><Relationship Type="http://schemas.openxmlformats.org/officeDocument/2006/relationships/slide" Target="/ppt/slides/slide1.xml" Id="R063677d1ecaa4f76" /><Relationship Type="http://schemas.openxmlformats.org/officeDocument/2006/relationships/slide" Target="/ppt/slides/slide2.xml" Id="R28deff8c436b41b3" /><Relationship Type="http://schemas.openxmlformats.org/officeDocument/2006/relationships/slide" Target="/ppt/slides/slide3.xml" Id="Rb939e8b377aa4e28" /><Relationship Type="http://schemas.openxmlformats.org/officeDocument/2006/relationships/slide" Target="/ppt/slides/slide4.xml" Id="Rbbe5239fb40e4ce6" /><Relationship Type="http://schemas.openxmlformats.org/officeDocument/2006/relationships/slide" Target="/ppt/slides/slide5.xml" Id="Rde49071581044872" /><Relationship Type="http://schemas.openxmlformats.org/officeDocument/2006/relationships/slide" Target="/ppt/slides/slide6.xml" Id="R5627164ed5ad4076" /><Relationship Type="http://schemas.openxmlformats.org/officeDocument/2006/relationships/slide" Target="/ppt/slides/slide7.xml" Id="Ra00ff58ad46541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3e5f19a944f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114f079ec4948" /><Relationship Type="http://schemas.openxmlformats.org/officeDocument/2006/relationships/theme" Target="/ppt/slideMasters/theme/theme1.xml" Id="R8a3b16c3c9fa4e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8114f079ec49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d67b023ea4a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37b59b8e642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c9599b3fc40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d0b5c6eb349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90a19fd6d4d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6c5a6e1594a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83d59b6d841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 HUS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 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 HUS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 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 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 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−1 673 370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172 573 254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543 104 635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927 597 261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 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CATO ØSTERHUS FINANS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NJÅL ØSTERHUS FINANS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 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919 793 333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 HUS HOLDING AS</a:t>
            </a:r>
          </a:p>
        </p:txBody>
      </p:sp>
    </p:spTree>
  </p:cSld>
  <p:clrMapOvr>
    <a:masterClrMapping xmlns:a="http://schemas.openxmlformats.org/drawingml/2006/main"/>
  </p:clrMapOvr>
</p:sld>
</file>