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912e2f125147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c8081dded480d"/>
  </p:sldMasterIdLst>
  <p:sldIdLst>
    <p:sldId xmlns:r="http://schemas.openxmlformats.org/officeDocument/2006/relationships" id="256" r:id="R8f849640a33b45cf"/>
    <p:sldId xmlns:r="http://schemas.openxmlformats.org/officeDocument/2006/relationships" id="257" r:id="R8ab4ea52433d46b6"/>
    <p:sldId xmlns:r="http://schemas.openxmlformats.org/officeDocument/2006/relationships" id="258" r:id="Rc31c23c851d5444f"/>
    <p:sldId xmlns:r="http://schemas.openxmlformats.org/officeDocument/2006/relationships" id="259" r:id="Rd7e2bb6da73b4fcc"/>
    <p:sldId xmlns:r="http://schemas.openxmlformats.org/officeDocument/2006/relationships" id="260" r:id="Rdfb6dcd5db9d4eb6"/>
    <p:sldId xmlns:r="http://schemas.openxmlformats.org/officeDocument/2006/relationships" id="261" r:id="Rf068b06f235a4e92"/>
    <p:sldId xmlns:r="http://schemas.openxmlformats.org/officeDocument/2006/relationships" id="262" r:id="R287d0996ed3f4b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c8081dded480d" /><Relationship Type="http://schemas.openxmlformats.org/officeDocument/2006/relationships/slide" Target="/ppt/slides/slide1.xml" Id="R8f849640a33b45cf" /><Relationship Type="http://schemas.openxmlformats.org/officeDocument/2006/relationships/slide" Target="/ppt/slides/slide2.xml" Id="R8ab4ea52433d46b6" /><Relationship Type="http://schemas.openxmlformats.org/officeDocument/2006/relationships/slide" Target="/ppt/slides/slide3.xml" Id="Rc31c23c851d5444f" /><Relationship Type="http://schemas.openxmlformats.org/officeDocument/2006/relationships/slide" Target="/ppt/slides/slide4.xml" Id="Rd7e2bb6da73b4fcc" /><Relationship Type="http://schemas.openxmlformats.org/officeDocument/2006/relationships/slide" Target="/ppt/slides/slide5.xml" Id="Rdfb6dcd5db9d4eb6" /><Relationship Type="http://schemas.openxmlformats.org/officeDocument/2006/relationships/slide" Target="/ppt/slides/slide6.xml" Id="Rf068b06f235a4e92" /><Relationship Type="http://schemas.openxmlformats.org/officeDocument/2006/relationships/slide" Target="/ppt/slides/slide7.xml" Id="R287d0996ed3f4b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68747169cd4c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b4699a1dd4e92" /><Relationship Type="http://schemas.openxmlformats.org/officeDocument/2006/relationships/theme" Target="/ppt/slideMasters/theme/theme1.xml" Id="R9748fb0210e147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9b4699a1dd4e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60ca4547642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6b8fd7d28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c0eaee0ac4f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912f3348049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0c7dc962143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03d4d43d141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70a05f0a04e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CLOUD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CLOUD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3 543 151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762 145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629 609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2 341 107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YU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Skogliveien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thomas@cloud-regnskap.no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www.cloud-regnskap.no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919 793 783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