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aa0d834c1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cd671ca98403d"/>
  </p:sldMasterIdLst>
  <p:sldIdLst>
    <p:sldId xmlns:r="http://schemas.openxmlformats.org/officeDocument/2006/relationships" id="256" r:id="R0fe666880d6a42e2"/>
    <p:sldId xmlns:r="http://schemas.openxmlformats.org/officeDocument/2006/relationships" id="257" r:id="Re8f929c12e3a4658"/>
    <p:sldId xmlns:r="http://schemas.openxmlformats.org/officeDocument/2006/relationships" id="258" r:id="R44ff73cee5c945d4"/>
    <p:sldId xmlns:r="http://schemas.openxmlformats.org/officeDocument/2006/relationships" id="259" r:id="Re75fe16856234956"/>
    <p:sldId xmlns:r="http://schemas.openxmlformats.org/officeDocument/2006/relationships" id="260" r:id="R472d8b4f92e84bf1"/>
    <p:sldId xmlns:r="http://schemas.openxmlformats.org/officeDocument/2006/relationships" id="261" r:id="Rb769cd8299cc460b"/>
    <p:sldId xmlns:r="http://schemas.openxmlformats.org/officeDocument/2006/relationships" id="262" r:id="Ra66ae969cf31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cd671ca98403d" /><Relationship Type="http://schemas.openxmlformats.org/officeDocument/2006/relationships/slide" Target="/ppt/slides/slide1.xml" Id="R0fe666880d6a42e2" /><Relationship Type="http://schemas.openxmlformats.org/officeDocument/2006/relationships/slide" Target="/ppt/slides/slide2.xml" Id="Re8f929c12e3a4658" /><Relationship Type="http://schemas.openxmlformats.org/officeDocument/2006/relationships/slide" Target="/ppt/slides/slide3.xml" Id="R44ff73cee5c945d4" /><Relationship Type="http://schemas.openxmlformats.org/officeDocument/2006/relationships/slide" Target="/ppt/slides/slide4.xml" Id="Re75fe16856234956" /><Relationship Type="http://schemas.openxmlformats.org/officeDocument/2006/relationships/slide" Target="/ppt/slides/slide5.xml" Id="R472d8b4f92e84bf1" /><Relationship Type="http://schemas.openxmlformats.org/officeDocument/2006/relationships/slide" Target="/ppt/slides/slide6.xml" Id="Rb769cd8299cc460b" /><Relationship Type="http://schemas.openxmlformats.org/officeDocument/2006/relationships/slide" Target="/ppt/slides/slide7.xml" Id="Ra66ae969cf31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88a9b7292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0d56b51564b98" /><Relationship Type="http://schemas.openxmlformats.org/officeDocument/2006/relationships/theme" Target="/ppt/slideMasters/theme/theme1.xml" Id="R0d17b413d54d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0d56b5156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833fb150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212c5ed0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72618e26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ee629b53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6546548f4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48c6e6dd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e6e0039d7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