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943bd3a72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e9179fef0449e"/>
  </p:sldMasterIdLst>
  <p:sldIdLst>
    <p:sldId xmlns:r="http://schemas.openxmlformats.org/officeDocument/2006/relationships" id="256" r:id="R7be7e95a29b449b0"/>
    <p:sldId xmlns:r="http://schemas.openxmlformats.org/officeDocument/2006/relationships" id="257" r:id="R99196ee1c84349d4"/>
    <p:sldId xmlns:r="http://schemas.openxmlformats.org/officeDocument/2006/relationships" id="258" r:id="R9020f7e9127b4f88"/>
    <p:sldId xmlns:r="http://schemas.openxmlformats.org/officeDocument/2006/relationships" id="259" r:id="Ra92c82aaf1fd4009"/>
    <p:sldId xmlns:r="http://schemas.openxmlformats.org/officeDocument/2006/relationships" id="260" r:id="R29cb0c8893314f8b"/>
    <p:sldId xmlns:r="http://schemas.openxmlformats.org/officeDocument/2006/relationships" id="261" r:id="R8c6a6097aa834809"/>
    <p:sldId xmlns:r="http://schemas.openxmlformats.org/officeDocument/2006/relationships" id="262" r:id="R6b7f45d564ab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e9179fef0449e" /><Relationship Type="http://schemas.openxmlformats.org/officeDocument/2006/relationships/slide" Target="/ppt/slides/slide1.xml" Id="R7be7e95a29b449b0" /><Relationship Type="http://schemas.openxmlformats.org/officeDocument/2006/relationships/slide" Target="/ppt/slides/slide2.xml" Id="R99196ee1c84349d4" /><Relationship Type="http://schemas.openxmlformats.org/officeDocument/2006/relationships/slide" Target="/ppt/slides/slide3.xml" Id="R9020f7e9127b4f88" /><Relationship Type="http://schemas.openxmlformats.org/officeDocument/2006/relationships/slide" Target="/ppt/slides/slide4.xml" Id="Ra92c82aaf1fd4009" /><Relationship Type="http://schemas.openxmlformats.org/officeDocument/2006/relationships/slide" Target="/ppt/slides/slide5.xml" Id="R29cb0c8893314f8b" /><Relationship Type="http://schemas.openxmlformats.org/officeDocument/2006/relationships/slide" Target="/ppt/slides/slide6.xml" Id="R8c6a6097aa834809" /><Relationship Type="http://schemas.openxmlformats.org/officeDocument/2006/relationships/slide" Target="/ppt/slides/slide7.xml" Id="R6b7f45d564ab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36576095a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ce1510644a13" /><Relationship Type="http://schemas.openxmlformats.org/officeDocument/2006/relationships/theme" Target="/ppt/slideMasters/theme/theme1.xml" Id="Rfc667c20604f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6ce151064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b956879a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d26987cc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4800f082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e3c35e021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e33608b7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73e702c23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8acaaa87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REGNSKAP AS</a:t>
            </a:r>
          </a:p>
        </p:txBody>
      </p:sp>
    </p:spTree>
  </p:cSld>
  <p:clrMapOvr>
    <a:masterClrMapping xmlns:a="http://schemas.openxmlformats.org/drawingml/2006/main"/>
  </p:clrMapOvr>
</p:sld>
</file>