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3c58bfbb7040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6043612c7496f"/>
  </p:sldMasterIdLst>
  <p:sldIdLst>
    <p:sldId xmlns:r="http://schemas.openxmlformats.org/officeDocument/2006/relationships" id="256" r:id="R3864c417ead44102"/>
    <p:sldId xmlns:r="http://schemas.openxmlformats.org/officeDocument/2006/relationships" id="257" r:id="R4da1d595e3174ad2"/>
    <p:sldId xmlns:r="http://schemas.openxmlformats.org/officeDocument/2006/relationships" id="258" r:id="R4ade8a8970d743dd"/>
    <p:sldId xmlns:r="http://schemas.openxmlformats.org/officeDocument/2006/relationships" id="259" r:id="R114f1e2b668c42a0"/>
    <p:sldId xmlns:r="http://schemas.openxmlformats.org/officeDocument/2006/relationships" id="260" r:id="R6a5f3dcde44047bc"/>
    <p:sldId xmlns:r="http://schemas.openxmlformats.org/officeDocument/2006/relationships" id="261" r:id="R7f5184eef9434b33"/>
    <p:sldId xmlns:r="http://schemas.openxmlformats.org/officeDocument/2006/relationships" id="262" r:id="R78bff0cdf19c4b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6043612c7496f" /><Relationship Type="http://schemas.openxmlformats.org/officeDocument/2006/relationships/slide" Target="/ppt/slides/slide1.xml" Id="R3864c417ead44102" /><Relationship Type="http://schemas.openxmlformats.org/officeDocument/2006/relationships/slide" Target="/ppt/slides/slide2.xml" Id="R4da1d595e3174ad2" /><Relationship Type="http://schemas.openxmlformats.org/officeDocument/2006/relationships/slide" Target="/ppt/slides/slide3.xml" Id="R4ade8a8970d743dd" /><Relationship Type="http://schemas.openxmlformats.org/officeDocument/2006/relationships/slide" Target="/ppt/slides/slide4.xml" Id="R114f1e2b668c42a0" /><Relationship Type="http://schemas.openxmlformats.org/officeDocument/2006/relationships/slide" Target="/ppt/slides/slide5.xml" Id="R6a5f3dcde44047bc" /><Relationship Type="http://schemas.openxmlformats.org/officeDocument/2006/relationships/slide" Target="/ppt/slides/slide6.xml" Id="R7f5184eef9434b33" /><Relationship Type="http://schemas.openxmlformats.org/officeDocument/2006/relationships/slide" Target="/ppt/slides/slide7.xml" Id="R78bff0cdf19c4b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05843f89a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41ff1b7cd4bc3" /><Relationship Type="http://schemas.openxmlformats.org/officeDocument/2006/relationships/theme" Target="/ppt/slideMasters/theme/theme1.xml" Id="R9d21b214193b41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41ff1b7cd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9c37b4f94d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8365bbe6c44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43ab84a9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3b519e76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2ac9fbd9d41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5f3d040b47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6bd18aad9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NARVIK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NARVIK BYGG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127 302 152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8 454 402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6 978 958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25 138 435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57 879 098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BRÆKKEN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Øyra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919 807 784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NARVIK BYGG AS</a:t>
            </a:r>
          </a:p>
        </p:txBody>
      </p:sp>
    </p:spTree>
  </p:cSld>
  <p:clrMapOvr>
    <a:masterClrMapping xmlns:a="http://schemas.openxmlformats.org/drawingml/2006/main"/>
  </p:clrMapOvr>
</p:sld>
</file>