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c30d27a7da44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1c673b04854083"/>
  </p:sldMasterIdLst>
  <p:sldIdLst>
    <p:sldId xmlns:r="http://schemas.openxmlformats.org/officeDocument/2006/relationships" id="256" r:id="R2673bdb5f51c4ba7"/>
    <p:sldId xmlns:r="http://schemas.openxmlformats.org/officeDocument/2006/relationships" id="257" r:id="R0c110bf4889843bf"/>
    <p:sldId xmlns:r="http://schemas.openxmlformats.org/officeDocument/2006/relationships" id="258" r:id="R81cd57acf66444d8"/>
    <p:sldId xmlns:r="http://schemas.openxmlformats.org/officeDocument/2006/relationships" id="259" r:id="Rbf321de0bba74565"/>
    <p:sldId xmlns:r="http://schemas.openxmlformats.org/officeDocument/2006/relationships" id="260" r:id="R8d0425120caa4e71"/>
    <p:sldId xmlns:r="http://schemas.openxmlformats.org/officeDocument/2006/relationships" id="261" r:id="R937902479de742fc"/>
    <p:sldId xmlns:r="http://schemas.openxmlformats.org/officeDocument/2006/relationships" id="262" r:id="R3ad50d6ca75e45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c673b04854083" /><Relationship Type="http://schemas.openxmlformats.org/officeDocument/2006/relationships/slide" Target="/ppt/slides/slide1.xml" Id="R2673bdb5f51c4ba7" /><Relationship Type="http://schemas.openxmlformats.org/officeDocument/2006/relationships/slide" Target="/ppt/slides/slide2.xml" Id="R0c110bf4889843bf" /><Relationship Type="http://schemas.openxmlformats.org/officeDocument/2006/relationships/slide" Target="/ppt/slides/slide3.xml" Id="R81cd57acf66444d8" /><Relationship Type="http://schemas.openxmlformats.org/officeDocument/2006/relationships/slide" Target="/ppt/slides/slide4.xml" Id="Rbf321de0bba74565" /><Relationship Type="http://schemas.openxmlformats.org/officeDocument/2006/relationships/slide" Target="/ppt/slides/slide5.xml" Id="R8d0425120caa4e71" /><Relationship Type="http://schemas.openxmlformats.org/officeDocument/2006/relationships/slide" Target="/ppt/slides/slide6.xml" Id="R937902479de742fc" /><Relationship Type="http://schemas.openxmlformats.org/officeDocument/2006/relationships/slide" Target="/ppt/slides/slide7.xml" Id="R3ad50d6ca75e45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2a73fe8e8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92c4891554385" /><Relationship Type="http://schemas.openxmlformats.org/officeDocument/2006/relationships/theme" Target="/ppt/slideMasters/theme/theme1.xml" Id="R7742fe5c7ec743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092c48915543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c40eeb565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dd55bf4a241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516925e0b4a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3b1efb2a04e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8434f4b5848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f3971c2ee47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34ca870024a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UTVIKLING NORDLAND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UTVIKLING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UTVIKLING NORDLAND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UTVIKLING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UTVIKLING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UTVIKLING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UTVIKLING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UTVIKLING NORDLAND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919 808 519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UTVIKLING NORDLAND AS</a:t>
            </a:r>
          </a:p>
        </p:txBody>
      </p:sp>
    </p:spTree>
  </p:cSld>
  <p:clrMapOvr>
    <a:masterClrMapping xmlns:a="http://schemas.openxmlformats.org/drawingml/2006/main"/>
  </p:clrMapOvr>
</p:sld>
</file>