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6daa280f9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082c5f55d48b3"/>
  </p:sldMasterIdLst>
  <p:sldIdLst>
    <p:sldId xmlns:r="http://schemas.openxmlformats.org/officeDocument/2006/relationships" id="256" r:id="R17aea93760654a17"/>
    <p:sldId xmlns:r="http://schemas.openxmlformats.org/officeDocument/2006/relationships" id="257" r:id="Rc15746a6014a4cfb"/>
    <p:sldId xmlns:r="http://schemas.openxmlformats.org/officeDocument/2006/relationships" id="258" r:id="R50f194257f8a40e2"/>
    <p:sldId xmlns:r="http://schemas.openxmlformats.org/officeDocument/2006/relationships" id="259" r:id="R7909ecbaa74f473e"/>
    <p:sldId xmlns:r="http://schemas.openxmlformats.org/officeDocument/2006/relationships" id="260" r:id="R75afac38b0b24aed"/>
    <p:sldId xmlns:r="http://schemas.openxmlformats.org/officeDocument/2006/relationships" id="261" r:id="R0c8750d54e2a496b"/>
    <p:sldId xmlns:r="http://schemas.openxmlformats.org/officeDocument/2006/relationships" id="262" r:id="R6621c8513b7e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082c5f55d48b3" /><Relationship Type="http://schemas.openxmlformats.org/officeDocument/2006/relationships/slide" Target="/ppt/slides/slide1.xml" Id="R17aea93760654a17" /><Relationship Type="http://schemas.openxmlformats.org/officeDocument/2006/relationships/slide" Target="/ppt/slides/slide2.xml" Id="Rc15746a6014a4cfb" /><Relationship Type="http://schemas.openxmlformats.org/officeDocument/2006/relationships/slide" Target="/ppt/slides/slide3.xml" Id="R50f194257f8a40e2" /><Relationship Type="http://schemas.openxmlformats.org/officeDocument/2006/relationships/slide" Target="/ppt/slides/slide4.xml" Id="R7909ecbaa74f473e" /><Relationship Type="http://schemas.openxmlformats.org/officeDocument/2006/relationships/slide" Target="/ppt/slides/slide5.xml" Id="R75afac38b0b24aed" /><Relationship Type="http://schemas.openxmlformats.org/officeDocument/2006/relationships/slide" Target="/ppt/slides/slide6.xml" Id="R0c8750d54e2a496b" /><Relationship Type="http://schemas.openxmlformats.org/officeDocument/2006/relationships/slide" Target="/ppt/slides/slide7.xml" Id="R6621c8513b7e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5a8c180ad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a29d6798a4add" /><Relationship Type="http://schemas.openxmlformats.org/officeDocument/2006/relationships/theme" Target="/ppt/slideMasters/theme/theme1.xml" Id="Ree2ee4a45808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a29d6798a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16404071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1fa1ae03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4dd3b756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6529a2a349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bb2e5ad4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f7e0a8153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0aa8f1b69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112 012 507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1 152 132 938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1 923 303 533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ENIRTAK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KAPITAL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