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95fdfdd3834b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645920d26d4928"/>
  </p:sldMasterIdLst>
  <p:sldIdLst>
    <p:sldId xmlns:r="http://schemas.openxmlformats.org/officeDocument/2006/relationships" id="256" r:id="R68b21dd117064f3b"/>
    <p:sldId xmlns:r="http://schemas.openxmlformats.org/officeDocument/2006/relationships" id="257" r:id="R7f06f91b14564e5b"/>
    <p:sldId xmlns:r="http://schemas.openxmlformats.org/officeDocument/2006/relationships" id="258" r:id="Rcd18943229e84878"/>
    <p:sldId xmlns:r="http://schemas.openxmlformats.org/officeDocument/2006/relationships" id="259" r:id="Raf261e94af344535"/>
    <p:sldId xmlns:r="http://schemas.openxmlformats.org/officeDocument/2006/relationships" id="260" r:id="R3f946ed18d3b4c5b"/>
    <p:sldId xmlns:r="http://schemas.openxmlformats.org/officeDocument/2006/relationships" id="261" r:id="R6fc46d3051c643e2"/>
    <p:sldId xmlns:r="http://schemas.openxmlformats.org/officeDocument/2006/relationships" id="262" r:id="Rda188338303742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645920d26d4928" /><Relationship Type="http://schemas.openxmlformats.org/officeDocument/2006/relationships/slide" Target="/ppt/slides/slide1.xml" Id="R68b21dd117064f3b" /><Relationship Type="http://schemas.openxmlformats.org/officeDocument/2006/relationships/slide" Target="/ppt/slides/slide2.xml" Id="R7f06f91b14564e5b" /><Relationship Type="http://schemas.openxmlformats.org/officeDocument/2006/relationships/slide" Target="/ppt/slides/slide3.xml" Id="Rcd18943229e84878" /><Relationship Type="http://schemas.openxmlformats.org/officeDocument/2006/relationships/slide" Target="/ppt/slides/slide4.xml" Id="Raf261e94af344535" /><Relationship Type="http://schemas.openxmlformats.org/officeDocument/2006/relationships/slide" Target="/ppt/slides/slide5.xml" Id="R3f946ed18d3b4c5b" /><Relationship Type="http://schemas.openxmlformats.org/officeDocument/2006/relationships/slide" Target="/ppt/slides/slide6.xml" Id="R6fc46d3051c643e2" /><Relationship Type="http://schemas.openxmlformats.org/officeDocument/2006/relationships/slide" Target="/ppt/slides/slide7.xml" Id="Rda188338303742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7ecd0294044f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a8b7849a14433" /><Relationship Type="http://schemas.openxmlformats.org/officeDocument/2006/relationships/theme" Target="/ppt/slideMasters/theme/theme1.xml" Id="Rce14605d0fe143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6a8b7849a144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696681bf340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d9ebd30ac4c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d337395ae42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dc3efc72147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8ca50e73043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2cfbe5c3c47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26557fcc14b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SKAGENKAIEN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SKAGENKAIEN INVESTERING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1 942 150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−969 339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139 464 487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149 561 920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SKAGENKAIEN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919 819 839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INVESTERING AS</a:t>
            </a:r>
          </a:p>
        </p:txBody>
      </p:sp>
    </p:spTree>
  </p:cSld>
  <p:clrMapOvr>
    <a:masterClrMapping xmlns:a="http://schemas.openxmlformats.org/drawingml/2006/main"/>
  </p:clrMapOvr>
</p:sld>
</file>