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565d8d277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91249750240eb"/>
  </p:sldMasterIdLst>
  <p:sldIdLst>
    <p:sldId xmlns:r="http://schemas.openxmlformats.org/officeDocument/2006/relationships" id="256" r:id="R08844d28192d4be8"/>
    <p:sldId xmlns:r="http://schemas.openxmlformats.org/officeDocument/2006/relationships" id="257" r:id="Rb3680a8804924ec3"/>
    <p:sldId xmlns:r="http://schemas.openxmlformats.org/officeDocument/2006/relationships" id="258" r:id="Re1c77e38cd974c17"/>
    <p:sldId xmlns:r="http://schemas.openxmlformats.org/officeDocument/2006/relationships" id="259" r:id="Rcfa4a0246e154478"/>
    <p:sldId xmlns:r="http://schemas.openxmlformats.org/officeDocument/2006/relationships" id="260" r:id="R384b2accf1ff419e"/>
    <p:sldId xmlns:r="http://schemas.openxmlformats.org/officeDocument/2006/relationships" id="261" r:id="R4f78f350c446426a"/>
    <p:sldId xmlns:r="http://schemas.openxmlformats.org/officeDocument/2006/relationships" id="262" r:id="R3a6c140d4cb5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91249750240eb" /><Relationship Type="http://schemas.openxmlformats.org/officeDocument/2006/relationships/slide" Target="/ppt/slides/slide1.xml" Id="R08844d28192d4be8" /><Relationship Type="http://schemas.openxmlformats.org/officeDocument/2006/relationships/slide" Target="/ppt/slides/slide2.xml" Id="Rb3680a8804924ec3" /><Relationship Type="http://schemas.openxmlformats.org/officeDocument/2006/relationships/slide" Target="/ppt/slides/slide3.xml" Id="Re1c77e38cd974c17" /><Relationship Type="http://schemas.openxmlformats.org/officeDocument/2006/relationships/slide" Target="/ppt/slides/slide4.xml" Id="Rcfa4a0246e154478" /><Relationship Type="http://schemas.openxmlformats.org/officeDocument/2006/relationships/slide" Target="/ppt/slides/slide5.xml" Id="R384b2accf1ff419e" /><Relationship Type="http://schemas.openxmlformats.org/officeDocument/2006/relationships/slide" Target="/ppt/slides/slide6.xml" Id="R4f78f350c446426a" /><Relationship Type="http://schemas.openxmlformats.org/officeDocument/2006/relationships/slide" Target="/ppt/slides/slide7.xml" Id="R3a6c140d4cb5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e4b16f404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d4db3a1934377" /><Relationship Type="http://schemas.openxmlformats.org/officeDocument/2006/relationships/theme" Target="/ppt/slideMasters/theme/theme1.xml" Id="R4d0d85e890d7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d4db3a193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959f93ef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a090542a4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24b89a9e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d6296e2b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89afce0b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f9729890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69cf1698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CARIRO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CARIRO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CAMILLA IREN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Finnsetervegen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9105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camilla@cariro.no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CARIRO AS</a:t>
            </a:r>
          </a:p>
        </p:txBody>
      </p:sp>
    </p:spTree>
  </p:cSld>
  <p:clrMapOvr>
    <a:masterClrMapping xmlns:a="http://schemas.openxmlformats.org/drawingml/2006/main"/>
  </p:clrMapOvr>
</p:sld>
</file>