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ce5f23239f43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a40d2bece34340"/>
  </p:sldMasterIdLst>
  <p:sldIdLst>
    <p:sldId xmlns:r="http://schemas.openxmlformats.org/officeDocument/2006/relationships" id="256" r:id="R3b094fd719894511"/>
    <p:sldId xmlns:r="http://schemas.openxmlformats.org/officeDocument/2006/relationships" id="257" r:id="Redb8e2e5a28448be"/>
    <p:sldId xmlns:r="http://schemas.openxmlformats.org/officeDocument/2006/relationships" id="258" r:id="Rd7e1c7c8bc604a93"/>
    <p:sldId xmlns:r="http://schemas.openxmlformats.org/officeDocument/2006/relationships" id="259" r:id="Rcfc99aab39eb43b8"/>
    <p:sldId xmlns:r="http://schemas.openxmlformats.org/officeDocument/2006/relationships" id="260" r:id="R7c344b3989ef46b3"/>
    <p:sldId xmlns:r="http://schemas.openxmlformats.org/officeDocument/2006/relationships" id="261" r:id="R8b2892da0d6a4986"/>
    <p:sldId xmlns:r="http://schemas.openxmlformats.org/officeDocument/2006/relationships" id="262" r:id="Re21edcd48a6d4d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a40d2bece34340" /><Relationship Type="http://schemas.openxmlformats.org/officeDocument/2006/relationships/slide" Target="/ppt/slides/slide1.xml" Id="R3b094fd719894511" /><Relationship Type="http://schemas.openxmlformats.org/officeDocument/2006/relationships/slide" Target="/ppt/slides/slide2.xml" Id="Redb8e2e5a28448be" /><Relationship Type="http://schemas.openxmlformats.org/officeDocument/2006/relationships/slide" Target="/ppt/slides/slide3.xml" Id="Rd7e1c7c8bc604a93" /><Relationship Type="http://schemas.openxmlformats.org/officeDocument/2006/relationships/slide" Target="/ppt/slides/slide4.xml" Id="Rcfc99aab39eb43b8" /><Relationship Type="http://schemas.openxmlformats.org/officeDocument/2006/relationships/slide" Target="/ppt/slides/slide5.xml" Id="R7c344b3989ef46b3" /><Relationship Type="http://schemas.openxmlformats.org/officeDocument/2006/relationships/slide" Target="/ppt/slides/slide6.xml" Id="R8b2892da0d6a4986" /><Relationship Type="http://schemas.openxmlformats.org/officeDocument/2006/relationships/slide" Target="/ppt/slides/slide7.xml" Id="Re21edcd48a6d4d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adc3ace99345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d00a6e1bd47dd" /><Relationship Type="http://schemas.openxmlformats.org/officeDocument/2006/relationships/theme" Target="/ppt/slideMasters/theme/theme1.xml" Id="R081254a1da8349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ad00a6e1bd47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59abf9bbc4d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dbee4f32448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e0b27d7d645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a368bffac42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6fdc3b98749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eb56cf72242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7f605c9204b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NOVA GRUPPEN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NOVA GRUPPEN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−2 600 296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1 964 065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15 213 943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HEGIL AS  –  59,7 %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JAMECO AS  –  40,3 %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Kobbervikdalen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919 823 445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