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af252e5e0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92cb88b564de9"/>
  </p:sldMasterIdLst>
  <p:sldIdLst>
    <p:sldId xmlns:r="http://schemas.openxmlformats.org/officeDocument/2006/relationships" id="256" r:id="R1f1ef71739584aa0"/>
    <p:sldId xmlns:r="http://schemas.openxmlformats.org/officeDocument/2006/relationships" id="257" r:id="Re67def101fc54aec"/>
    <p:sldId xmlns:r="http://schemas.openxmlformats.org/officeDocument/2006/relationships" id="258" r:id="R65255238468c4e65"/>
    <p:sldId xmlns:r="http://schemas.openxmlformats.org/officeDocument/2006/relationships" id="259" r:id="Reb7eace6828e45a6"/>
    <p:sldId xmlns:r="http://schemas.openxmlformats.org/officeDocument/2006/relationships" id="260" r:id="R461eb9635916453e"/>
    <p:sldId xmlns:r="http://schemas.openxmlformats.org/officeDocument/2006/relationships" id="261" r:id="R8b0ddeb352cc4fb8"/>
    <p:sldId xmlns:r="http://schemas.openxmlformats.org/officeDocument/2006/relationships" id="262" r:id="Ra36e1052c19e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92cb88b564de9" /><Relationship Type="http://schemas.openxmlformats.org/officeDocument/2006/relationships/slide" Target="/ppt/slides/slide1.xml" Id="R1f1ef71739584aa0" /><Relationship Type="http://schemas.openxmlformats.org/officeDocument/2006/relationships/slide" Target="/ppt/slides/slide2.xml" Id="Re67def101fc54aec" /><Relationship Type="http://schemas.openxmlformats.org/officeDocument/2006/relationships/slide" Target="/ppt/slides/slide3.xml" Id="R65255238468c4e65" /><Relationship Type="http://schemas.openxmlformats.org/officeDocument/2006/relationships/slide" Target="/ppt/slides/slide4.xml" Id="Reb7eace6828e45a6" /><Relationship Type="http://schemas.openxmlformats.org/officeDocument/2006/relationships/slide" Target="/ppt/slides/slide5.xml" Id="R461eb9635916453e" /><Relationship Type="http://schemas.openxmlformats.org/officeDocument/2006/relationships/slide" Target="/ppt/slides/slide6.xml" Id="R8b0ddeb352cc4fb8" /><Relationship Type="http://schemas.openxmlformats.org/officeDocument/2006/relationships/slide" Target="/ppt/slides/slide7.xml" Id="Ra36e1052c19e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ad713d7fb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99d0d905465a" /><Relationship Type="http://schemas.openxmlformats.org/officeDocument/2006/relationships/theme" Target="/ppt/slideMasters/theme/theme1.xml" Id="R5ccf3e2d97e3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099d0d905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66bc0cd7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8fffca487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c32a8fe93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4376057c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a4f94fa4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7b1b840b0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3efe44ef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YNGVAR KNUTSEN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MURERFIRMA YNGVAR KNUTSEN &amp; SØNNER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12 838 923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1 060 969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3 973 494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3-K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Bråvannsløkka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YNGVAR KNUTSEN &amp; SØNNER AS</a:t>
            </a:r>
          </a:p>
        </p:txBody>
      </p:sp>
    </p:spTree>
  </p:cSld>
  <p:clrMapOvr>
    <a:masterClrMapping xmlns:a="http://schemas.openxmlformats.org/drawingml/2006/main"/>
  </p:clrMapOvr>
</p:sld>
</file>